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140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3639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3272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204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45911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21737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95779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346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4920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435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9610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4443E05-1299-4239-A39B-4A691AA87ED3}" type="datetimeFigureOut">
              <a:rPr lang="ca-ES" smtClean="0"/>
              <a:t>28/5/2024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DC53441-86B9-49B2-8C89-CF1EEAF2916C}" type="slidenum">
              <a:rPr lang="ca-ES" smtClean="0"/>
              <a:t>‹Nº›</a:t>
            </a:fld>
            <a:endParaRPr lang="ca-E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750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8824D-3879-A0E1-92A4-F656E03A4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/>
              <a:t>Erasmus 2024</a:t>
            </a:r>
            <a:br>
              <a:rPr lang="ca-ES" dirty="0"/>
            </a:br>
            <a:r>
              <a:rPr lang="ca-ES" dirty="0"/>
              <a:t>malta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EDF04D-1986-DA64-F197-C9AE507C02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a-ES" dirty="0"/>
              <a:t>Arnau </a:t>
            </a:r>
            <a:r>
              <a:rPr lang="ca-ES" dirty="0" err="1"/>
              <a:t>catalán</a:t>
            </a:r>
            <a:r>
              <a:rPr lang="ca-ES" dirty="0"/>
              <a:t> cabré</a:t>
            </a:r>
          </a:p>
        </p:txBody>
      </p:sp>
    </p:spTree>
    <p:extLst>
      <p:ext uri="{BB962C8B-B14F-4D97-AF65-F5344CB8AC3E}">
        <p14:creationId xmlns:p14="http://schemas.microsoft.com/office/powerpoint/2010/main" val="304269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7A3C6-FE58-EF3B-DE38-407342590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empresa: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20553F-249B-06E5-051F-0E61116CD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És una celler amb 105 anys d'història, la més gran de tota Malta i molt reconeguda a Europa pels vins que elaboren.</a:t>
            </a:r>
            <a:endParaRPr lang="ca-ES" dirty="0"/>
          </a:p>
        </p:txBody>
      </p:sp>
      <p:pic>
        <p:nvPicPr>
          <p:cNvPr id="1026" name="Picture 2" descr="Marsovin Winery reveals new logo with release of 2021 vintage">
            <a:extLst>
              <a:ext uri="{FF2B5EF4-FFF2-40B4-BE49-F238E27FC236}">
                <a16:creationId xmlns:a16="http://schemas.microsoft.com/office/drawing/2014/main" id="{1AD0BE76-8ED9-E272-D3CC-8FCECAC9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87" y="3054401"/>
            <a:ext cx="5727865" cy="32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13 Marsovin La Valette Cabernet Sauvignon | Vivino España">
            <a:extLst>
              <a:ext uri="{FF2B5EF4-FFF2-40B4-BE49-F238E27FC236}">
                <a16:creationId xmlns:a16="http://schemas.microsoft.com/office/drawing/2014/main" id="{252F9710-01A7-50BF-D4EB-60D9DB328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70" y="2893780"/>
            <a:ext cx="2664552" cy="35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1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A860A-AF3E-DD65-1CF3-C9865558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355" y="1077030"/>
            <a:ext cx="10178322" cy="1492132"/>
          </a:xfrm>
        </p:spPr>
        <p:txBody>
          <a:bodyPr/>
          <a:lstStyle/>
          <a:p>
            <a:pPr algn="ctr"/>
            <a:r>
              <a:rPr lang="ca-ES" dirty="0"/>
              <a:t>Activitats realitzades: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571CE5-8C92-69F1-5957-770621E17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949" y="2569162"/>
            <a:ext cx="4952477" cy="3593591"/>
          </a:xfrm>
        </p:spPr>
        <p:txBody>
          <a:bodyPr/>
          <a:lstStyle/>
          <a:p>
            <a:r>
              <a:rPr lang="ca-ES" dirty="0"/>
              <a:t>Elaboració de factures. </a:t>
            </a:r>
          </a:p>
          <a:p>
            <a:r>
              <a:rPr lang="ca-ES" dirty="0"/>
              <a:t>Organització i digitalització de l’arxiu.</a:t>
            </a:r>
          </a:p>
          <a:p>
            <a:r>
              <a:rPr lang="ca-ES" dirty="0"/>
              <a:t>Control de pagaments als proveïdors. </a:t>
            </a:r>
          </a:p>
          <a:p>
            <a:r>
              <a:rPr lang="ca-ES" dirty="0"/>
              <a:t>Introducció de dades clients i proveïdors. </a:t>
            </a:r>
          </a:p>
          <a:p>
            <a:r>
              <a:rPr lang="ca-ES" dirty="0"/>
              <a:t>Quadra el llibre comptable. </a:t>
            </a:r>
          </a:p>
          <a:p>
            <a:r>
              <a:rPr lang="ca-ES" dirty="0"/>
              <a:t>Control del banc.</a:t>
            </a:r>
          </a:p>
        </p:txBody>
      </p:sp>
      <p:pic>
        <p:nvPicPr>
          <p:cNvPr id="19" name="Gráfico 18" descr="Portátil con teléfono y calculadora">
            <a:extLst>
              <a:ext uri="{FF2B5EF4-FFF2-40B4-BE49-F238E27FC236}">
                <a16:creationId xmlns:a16="http://schemas.microsoft.com/office/drawing/2014/main" id="{F105C666-1872-2657-E873-CB1F885E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866" y="2104102"/>
            <a:ext cx="5353665" cy="53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94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F44F23-5E80-AD32-1873-F8CD99A5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973" y="2751960"/>
            <a:ext cx="5984864" cy="817150"/>
          </a:xfrm>
        </p:spPr>
        <p:txBody>
          <a:bodyPr/>
          <a:lstStyle/>
          <a:p>
            <a:r>
              <a:rPr lang="ca-ES" dirty="0"/>
              <a:t>Proves gràfiques: 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FACBDC4-0DFD-8D4F-3514-A5605DB1B8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28" y="275170"/>
            <a:ext cx="4730745" cy="6307660"/>
          </a:xfrm>
        </p:spPr>
      </p:pic>
    </p:spTree>
    <p:extLst>
      <p:ext uri="{BB962C8B-B14F-4D97-AF65-F5344CB8AC3E}">
        <p14:creationId xmlns:p14="http://schemas.microsoft.com/office/powerpoint/2010/main" val="3969860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7FA63BC-0670-85A7-BFCE-96F10037B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842">
            <a:off x="8899507" y="282799"/>
            <a:ext cx="2714626" cy="3619501"/>
          </a:xfrm>
          <a:prstGeom prst="rect">
            <a:avLst/>
          </a:prstGeom>
        </p:spPr>
      </p:pic>
      <p:pic>
        <p:nvPicPr>
          <p:cNvPr id="5" name="Marcador de contenido 7">
            <a:extLst>
              <a:ext uri="{FF2B5EF4-FFF2-40B4-BE49-F238E27FC236}">
                <a16:creationId xmlns:a16="http://schemas.microsoft.com/office/drawing/2014/main" id="{47155CA4-59EC-DCE2-7A9B-CCCC9124D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" y="156988"/>
            <a:ext cx="2516625" cy="3355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7881423-8315-27B9-AEA6-A2BA1B0BFF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0"/>
          <a:stretch/>
        </p:blipFill>
        <p:spPr>
          <a:xfrm rot="20670734">
            <a:off x="4510747" y="341775"/>
            <a:ext cx="2500837" cy="28652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B854ED-A8A9-521E-61E8-1952AE973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44">
            <a:off x="897964" y="3895871"/>
            <a:ext cx="2089969" cy="27866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6450B9A-89E5-D1D0-0921-38FE21F496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9"/>
          <a:stretch/>
        </p:blipFill>
        <p:spPr>
          <a:xfrm rot="16200000">
            <a:off x="8640437" y="3865647"/>
            <a:ext cx="2869404" cy="29363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73BC3FB-AB49-CF26-F4FB-128F0F6A4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03" y="2586784"/>
            <a:ext cx="3264310" cy="244823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940A64-415A-90D3-FEE2-9D77AAE2C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78" y="3080713"/>
            <a:ext cx="2571788" cy="34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9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10547-0701-5DB7-B0E5-FC9D05EF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Que he après?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611FDC-07D2-3907-2482-E609FC99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66337"/>
            <a:ext cx="10178322" cy="3593591"/>
          </a:xfrm>
        </p:spPr>
        <p:txBody>
          <a:bodyPr/>
          <a:lstStyle/>
          <a:p>
            <a:r>
              <a:rPr lang="ca-ES" dirty="0"/>
              <a:t>Utilitzar programes comptables (Dynamics AX) i (ERP </a:t>
            </a:r>
            <a:r>
              <a:rPr lang="ca-ES" dirty="0" err="1"/>
              <a:t>Next</a:t>
            </a:r>
            <a:r>
              <a:rPr lang="ca-ES" dirty="0"/>
              <a:t>).</a:t>
            </a:r>
          </a:p>
          <a:p>
            <a:r>
              <a:rPr lang="ca-ES" dirty="0"/>
              <a:t>Treball amb equip. </a:t>
            </a:r>
          </a:p>
          <a:p>
            <a:r>
              <a:rPr lang="ca-ES" dirty="0"/>
              <a:t>Procés d’organització de papers des de cero. </a:t>
            </a:r>
          </a:p>
          <a:p>
            <a:r>
              <a:rPr lang="ca-ES" dirty="0"/>
              <a:t>Vocabulari administratiu. </a:t>
            </a:r>
          </a:p>
          <a:p>
            <a:r>
              <a:rPr lang="ca-ES" dirty="0"/>
              <a:t>Autogestionar la meva economia (compra de menjar, productes d'higiene...).</a:t>
            </a:r>
          </a:p>
          <a:p>
            <a:r>
              <a:rPr lang="ca-ES" dirty="0"/>
              <a:t>Cultura i costums del país. </a:t>
            </a:r>
          </a:p>
        </p:txBody>
      </p:sp>
      <p:pic>
        <p:nvPicPr>
          <p:cNvPr id="5" name="Gráfico 4" descr="Cuadernos de notas y cuadrículas con lápiz">
            <a:extLst>
              <a:ext uri="{FF2B5EF4-FFF2-40B4-BE49-F238E27FC236}">
                <a16:creationId xmlns:a16="http://schemas.microsoft.com/office/drawing/2014/main" id="{D3D7E7F6-ADC4-5F30-D417-95E1106A9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0" y="-16887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5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50C96E-8EB3-45EE-A5B8-321844FA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Costums: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9514967-8488-EB11-B564-50F435D9D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97" y="2797188"/>
            <a:ext cx="3735972" cy="38996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B2F85A-54B8-A4CE-E8D0-BCCF85949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27" y="1219200"/>
            <a:ext cx="3480620" cy="464082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84ACF5E-F851-621A-F880-191907B8D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15" y="3429000"/>
            <a:ext cx="2200458" cy="293394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143A97F-AD85-ABE9-1C3A-3E00DAD38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52" y="873957"/>
            <a:ext cx="2370403" cy="17778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633110-EB95-4E3A-0840-6AD8984E6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67" y="165061"/>
            <a:ext cx="2924740" cy="38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66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B6062-45F2-5E10-26D1-EA54737E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Vivències :</a:t>
            </a:r>
          </a:p>
        </p:txBody>
      </p:sp>
      <p:pic>
        <p:nvPicPr>
          <p:cNvPr id="12" name="Marcador de contenido 4">
            <a:extLst>
              <a:ext uri="{FF2B5EF4-FFF2-40B4-BE49-F238E27FC236}">
                <a16:creationId xmlns:a16="http://schemas.microsoft.com/office/drawing/2014/main" id="{8B6B1230-2DDD-8C25-F26D-05C5723A6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2"/>
          <a:stretch/>
        </p:blipFill>
        <p:spPr>
          <a:xfrm>
            <a:off x="8892626" y="3844089"/>
            <a:ext cx="2695575" cy="2631526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AF32B7-E448-E0A3-3E23-8B9FD4F94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056" y="19612"/>
            <a:ext cx="2897145" cy="38628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A107B1-CCF4-2139-9B36-1D2C0CD24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70" y="1254736"/>
            <a:ext cx="2798507" cy="37313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84DE30B-3DF4-CC3B-E917-209F057F5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55" y="118622"/>
            <a:ext cx="1704171" cy="227222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DFA3017-D628-7330-E167-F3098E6C8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28" y="4030591"/>
            <a:ext cx="2819817" cy="27087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5A8679C-F897-3981-CDD9-F105822AF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41" y="3214513"/>
            <a:ext cx="2643649" cy="352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E29515-6C45-DD45-1ED3-44ED7A1A5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06" y="215322"/>
            <a:ext cx="2267564" cy="30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95376"/>
      </p:ext>
    </p:extLst>
  </p:cSld>
  <p:clrMapOvr>
    <a:masterClrMapping/>
  </p:clrMapOvr>
</p:sld>
</file>

<file path=ppt/theme/theme1.xml><?xml version="1.0" encoding="utf-8"?>
<a:theme xmlns:a="http://schemas.openxmlformats.org/drawingml/2006/main" name="Distintivo">
  <a:themeElements>
    <a:clrScheme name="Distintivo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Distintiv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stintiv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99</TotalTime>
  <Words>124</Words>
  <Application>Microsoft Office PowerPoint</Application>
  <PresentationFormat>Panorámica</PresentationFormat>
  <Paragraphs>21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Gill Sans MT</vt:lpstr>
      <vt:lpstr>Impact</vt:lpstr>
      <vt:lpstr>Open Sans</vt:lpstr>
      <vt:lpstr>Distintivo</vt:lpstr>
      <vt:lpstr>Erasmus 2024 malta</vt:lpstr>
      <vt:lpstr>empresa:</vt:lpstr>
      <vt:lpstr>Activitats realitzades: </vt:lpstr>
      <vt:lpstr>Proves gràfiques: </vt:lpstr>
      <vt:lpstr>Presentación de PowerPoint</vt:lpstr>
      <vt:lpstr>Que he après?</vt:lpstr>
      <vt:lpstr>Costums: </vt:lpstr>
      <vt:lpstr>Vivències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2024 malta</dc:title>
  <dc:creator>Arnau Català</dc:creator>
  <cp:lastModifiedBy>Arnau Català</cp:lastModifiedBy>
  <cp:revision>1</cp:revision>
  <dcterms:created xsi:type="dcterms:W3CDTF">2024-05-28T17:17:52Z</dcterms:created>
  <dcterms:modified xsi:type="dcterms:W3CDTF">2024-05-28T18:57:16Z</dcterms:modified>
</cp:coreProperties>
</file>