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10"/>
  </p:notesMasterIdLst>
  <p:sldIdLst>
    <p:sldId id="265" r:id="rId2"/>
    <p:sldId id="262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AD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</a:rPr>
              <a:t>Vendes</a:t>
            </a:r>
            <a:endParaRPr lang="en-US" dirty="0">
              <a:ln>
                <a:noFill/>
              </a:ln>
              <a:solidFill>
                <a:schemeClr val="accent6">
                  <a:lumMod val="60000"/>
                  <a:lumOff val="40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4.7584851101009989E-2"/>
          <c:y val="0.15728273068466347"/>
          <c:w val="0.93788410530585919"/>
          <c:h val="0.660435254134430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Vendes</c:v>
                </c:pt>
              </c:strCache>
            </c:strRef>
          </c:tx>
          <c:spPr>
            <a:solidFill>
              <a:srgbClr val="F4AD7C"/>
            </a:solidFill>
            <a:ln>
              <a:noFill/>
            </a:ln>
            <a:effectLst/>
          </c:spPr>
          <c:invertIfNegative val="0"/>
          <c:cat>
            <c:strRef>
              <c:f>Hoja1!$A$2:$A$6</c:f>
              <c:strCache>
                <c:ptCount val="5"/>
                <c:pt idx="0">
                  <c:v>Martini</c:v>
                </c:pt>
                <c:pt idx="1">
                  <c:v>Mojito</c:v>
                </c:pt>
                <c:pt idx="2">
                  <c:v>Bloody Mary</c:v>
                </c:pt>
                <c:pt idx="3">
                  <c:v>Caipirinha</c:v>
                </c:pt>
                <c:pt idx="4">
                  <c:v>Cosmopolitan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75</c:v>
                </c:pt>
                <c:pt idx="1">
                  <c:v>60</c:v>
                </c:pt>
                <c:pt idx="2">
                  <c:v>40</c:v>
                </c:pt>
                <c:pt idx="3">
                  <c:v>35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D5-4D08-A4BE-C5CB6F35FD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4124288"/>
        <c:axId val="110753664"/>
      </c:barChart>
      <c:catAx>
        <c:axId val="154124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110753664"/>
        <c:crosses val="autoZero"/>
        <c:auto val="1"/>
        <c:lblAlgn val="ctr"/>
        <c:lblOffset val="100"/>
        <c:noMultiLvlLbl val="0"/>
      </c:catAx>
      <c:valAx>
        <c:axId val="11075366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154124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1">
    <c:autoUpdate val="0"/>
  </c:externalData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2F204F-C366-4F5D-8A94-518F1533FE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EAE0E71-278B-451B-B71D-9C78FED21F66}">
      <dgm:prSet phldrT="[Texto]"/>
      <dgm:spPr/>
      <dgm:t>
        <a:bodyPr/>
        <a:lstStyle/>
        <a:p>
          <a:r>
            <a:rPr lang="es-ES" dirty="0"/>
            <a:t>Arnau </a:t>
          </a:r>
          <a:r>
            <a:rPr lang="ca-ES" noProof="0" dirty="0"/>
            <a:t>Català</a:t>
          </a:r>
        </a:p>
        <a:p>
          <a:r>
            <a:rPr lang="es-ES" dirty="0"/>
            <a:t>CEO</a:t>
          </a:r>
        </a:p>
      </dgm:t>
    </dgm:pt>
    <dgm:pt modelId="{1B9187CC-0C18-4664-9725-C6AB694FF5C5}" type="parTrans" cxnId="{3DAE41DA-757A-4627-A160-0B28FB76A0E3}">
      <dgm:prSet/>
      <dgm:spPr/>
      <dgm:t>
        <a:bodyPr/>
        <a:lstStyle/>
        <a:p>
          <a:endParaRPr lang="es-ES"/>
        </a:p>
      </dgm:t>
    </dgm:pt>
    <dgm:pt modelId="{55DF7CA0-79FE-464D-B2A8-22A8559A8DE2}" type="sibTrans" cxnId="{3DAE41DA-757A-4627-A160-0B28FB76A0E3}">
      <dgm:prSet/>
      <dgm:spPr/>
      <dgm:t>
        <a:bodyPr/>
        <a:lstStyle/>
        <a:p>
          <a:endParaRPr lang="es-ES"/>
        </a:p>
      </dgm:t>
    </dgm:pt>
    <dgm:pt modelId="{AFA96E67-4FAF-430E-A668-71F9667B7474}">
      <dgm:prSet phldrT="[Texto]"/>
      <dgm:spPr/>
      <dgm:t>
        <a:bodyPr/>
        <a:lstStyle/>
        <a:p>
          <a:r>
            <a:rPr lang="es-ES" dirty="0"/>
            <a:t>Pau Generó</a:t>
          </a:r>
        </a:p>
        <a:p>
          <a:r>
            <a:rPr lang="es-ES" dirty="0"/>
            <a:t>Director de logística i comercial. </a:t>
          </a:r>
        </a:p>
      </dgm:t>
    </dgm:pt>
    <dgm:pt modelId="{1A2D950F-8CF2-4148-B9C3-7643E06035F5}" type="parTrans" cxnId="{777FFBAC-9CFF-4901-82BC-C808891AF100}">
      <dgm:prSet/>
      <dgm:spPr/>
      <dgm:t>
        <a:bodyPr/>
        <a:lstStyle/>
        <a:p>
          <a:endParaRPr lang="es-ES"/>
        </a:p>
      </dgm:t>
    </dgm:pt>
    <dgm:pt modelId="{15993EA2-EA3C-4E68-A3D0-6E737D853C57}" type="sibTrans" cxnId="{777FFBAC-9CFF-4901-82BC-C808891AF100}">
      <dgm:prSet/>
      <dgm:spPr/>
      <dgm:t>
        <a:bodyPr/>
        <a:lstStyle/>
        <a:p>
          <a:endParaRPr lang="es-ES"/>
        </a:p>
      </dgm:t>
    </dgm:pt>
    <dgm:pt modelId="{110DBC5F-0CB1-41EE-9C2C-976B931878A2}">
      <dgm:prSet phldrT="[Texto]"/>
      <dgm:spPr/>
      <dgm:t>
        <a:bodyPr/>
        <a:lstStyle/>
        <a:p>
          <a:r>
            <a:rPr lang="es-ES" dirty="0"/>
            <a:t>Samantha Vargas</a:t>
          </a:r>
        </a:p>
        <a:p>
          <a:r>
            <a:rPr lang="es-ES" dirty="0"/>
            <a:t>Directora de RRHH</a:t>
          </a:r>
        </a:p>
      </dgm:t>
    </dgm:pt>
    <dgm:pt modelId="{2238EEFA-CC49-454E-960F-7DBD9CCD10BD}" type="parTrans" cxnId="{07C51F68-4B7C-42AB-BF64-561788161137}">
      <dgm:prSet/>
      <dgm:spPr/>
      <dgm:t>
        <a:bodyPr/>
        <a:lstStyle/>
        <a:p>
          <a:endParaRPr lang="es-ES"/>
        </a:p>
      </dgm:t>
    </dgm:pt>
    <dgm:pt modelId="{4C4E25BF-18E2-42E2-A74F-194730200D71}" type="sibTrans" cxnId="{07C51F68-4B7C-42AB-BF64-561788161137}">
      <dgm:prSet/>
      <dgm:spPr/>
      <dgm:t>
        <a:bodyPr/>
        <a:lstStyle/>
        <a:p>
          <a:endParaRPr lang="es-ES"/>
        </a:p>
      </dgm:t>
    </dgm:pt>
    <dgm:pt modelId="{C8F110AB-75B9-41BD-A3C8-DBDE8CB7A16E}">
      <dgm:prSet phldrT="[Texto]"/>
      <dgm:spPr/>
      <dgm:t>
        <a:bodyPr/>
        <a:lstStyle/>
        <a:p>
          <a:r>
            <a:rPr lang="es-ES" dirty="0"/>
            <a:t>Pol Gelabert</a:t>
          </a:r>
        </a:p>
        <a:p>
          <a:r>
            <a:rPr lang="es-ES" dirty="0"/>
            <a:t>Director Contable </a:t>
          </a:r>
          <a:r>
            <a:rPr lang="ca-ES" noProof="0" dirty="0"/>
            <a:t>financer</a:t>
          </a:r>
        </a:p>
      </dgm:t>
    </dgm:pt>
    <dgm:pt modelId="{D22EF784-D8AE-417A-B13E-355BB56653CE}" type="parTrans" cxnId="{D498BB79-40D8-4123-9B7E-78DCA87FC20D}">
      <dgm:prSet/>
      <dgm:spPr/>
      <dgm:t>
        <a:bodyPr/>
        <a:lstStyle/>
        <a:p>
          <a:endParaRPr lang="es-ES"/>
        </a:p>
      </dgm:t>
    </dgm:pt>
    <dgm:pt modelId="{FFF417C2-7F4C-41CC-805E-8BA3F74C6B0F}" type="sibTrans" cxnId="{D498BB79-40D8-4123-9B7E-78DCA87FC20D}">
      <dgm:prSet/>
      <dgm:spPr/>
      <dgm:t>
        <a:bodyPr/>
        <a:lstStyle/>
        <a:p>
          <a:endParaRPr lang="es-ES"/>
        </a:p>
      </dgm:t>
    </dgm:pt>
    <dgm:pt modelId="{1CF473A0-CD8B-4B80-B0B8-17E5BC0D562D}" type="pres">
      <dgm:prSet presAssocID="{212F204F-C366-4F5D-8A94-518F1533FE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4994F59-48B8-48EC-A696-A6BA2C96032E}" type="pres">
      <dgm:prSet presAssocID="{3EAE0E71-278B-451B-B71D-9C78FED21F66}" presName="hierRoot1" presStyleCnt="0">
        <dgm:presLayoutVars>
          <dgm:hierBranch val="init"/>
        </dgm:presLayoutVars>
      </dgm:prSet>
      <dgm:spPr/>
    </dgm:pt>
    <dgm:pt modelId="{A31D31D9-5E57-4D64-97BF-C6449596A342}" type="pres">
      <dgm:prSet presAssocID="{3EAE0E71-278B-451B-B71D-9C78FED21F66}" presName="rootComposite1" presStyleCnt="0"/>
      <dgm:spPr/>
    </dgm:pt>
    <dgm:pt modelId="{69EEDE57-108F-4A18-B00F-AD782D79F250}" type="pres">
      <dgm:prSet presAssocID="{3EAE0E71-278B-451B-B71D-9C78FED21F66}" presName="rootText1" presStyleLbl="node0" presStyleIdx="0" presStyleCnt="1">
        <dgm:presLayoutVars>
          <dgm:chPref val="3"/>
        </dgm:presLayoutVars>
      </dgm:prSet>
      <dgm:spPr/>
    </dgm:pt>
    <dgm:pt modelId="{6E0BA4BC-6481-40BE-AE3A-9E3BA615A635}" type="pres">
      <dgm:prSet presAssocID="{3EAE0E71-278B-451B-B71D-9C78FED21F66}" presName="rootConnector1" presStyleLbl="node1" presStyleIdx="0" presStyleCnt="0"/>
      <dgm:spPr/>
    </dgm:pt>
    <dgm:pt modelId="{9415553C-08CE-48DF-AB82-654E1F15EE00}" type="pres">
      <dgm:prSet presAssocID="{3EAE0E71-278B-451B-B71D-9C78FED21F66}" presName="hierChild2" presStyleCnt="0"/>
      <dgm:spPr/>
    </dgm:pt>
    <dgm:pt modelId="{AD4988F0-75C9-45AA-9108-3EBD810C2766}" type="pres">
      <dgm:prSet presAssocID="{1A2D950F-8CF2-4148-B9C3-7643E06035F5}" presName="Name37" presStyleLbl="parChTrans1D2" presStyleIdx="0" presStyleCnt="3"/>
      <dgm:spPr/>
    </dgm:pt>
    <dgm:pt modelId="{89B3CC60-D080-43DF-9746-CE8764F1869E}" type="pres">
      <dgm:prSet presAssocID="{AFA96E67-4FAF-430E-A668-71F9667B7474}" presName="hierRoot2" presStyleCnt="0">
        <dgm:presLayoutVars>
          <dgm:hierBranch val="init"/>
        </dgm:presLayoutVars>
      </dgm:prSet>
      <dgm:spPr/>
    </dgm:pt>
    <dgm:pt modelId="{064468A4-7E55-4C6D-A428-1348CD7E10DD}" type="pres">
      <dgm:prSet presAssocID="{AFA96E67-4FAF-430E-A668-71F9667B7474}" presName="rootComposite" presStyleCnt="0"/>
      <dgm:spPr/>
    </dgm:pt>
    <dgm:pt modelId="{9AF72C75-E138-41F7-ABC4-51CFED29FF2D}" type="pres">
      <dgm:prSet presAssocID="{AFA96E67-4FAF-430E-A668-71F9667B7474}" presName="rootText" presStyleLbl="node2" presStyleIdx="0" presStyleCnt="3">
        <dgm:presLayoutVars>
          <dgm:chPref val="3"/>
        </dgm:presLayoutVars>
      </dgm:prSet>
      <dgm:spPr/>
    </dgm:pt>
    <dgm:pt modelId="{F6AE4281-4EBD-4F8A-B7EE-00856DA1EF35}" type="pres">
      <dgm:prSet presAssocID="{AFA96E67-4FAF-430E-A668-71F9667B7474}" presName="rootConnector" presStyleLbl="node2" presStyleIdx="0" presStyleCnt="3"/>
      <dgm:spPr/>
    </dgm:pt>
    <dgm:pt modelId="{BF804F87-4509-401D-861C-9CF229CF101D}" type="pres">
      <dgm:prSet presAssocID="{AFA96E67-4FAF-430E-A668-71F9667B7474}" presName="hierChild4" presStyleCnt="0"/>
      <dgm:spPr/>
    </dgm:pt>
    <dgm:pt modelId="{E949DB3B-326E-403E-A019-D419B037416D}" type="pres">
      <dgm:prSet presAssocID="{AFA96E67-4FAF-430E-A668-71F9667B7474}" presName="hierChild5" presStyleCnt="0"/>
      <dgm:spPr/>
    </dgm:pt>
    <dgm:pt modelId="{E97AC995-9765-427F-BD2B-19FBD06FF61D}" type="pres">
      <dgm:prSet presAssocID="{2238EEFA-CC49-454E-960F-7DBD9CCD10BD}" presName="Name37" presStyleLbl="parChTrans1D2" presStyleIdx="1" presStyleCnt="3"/>
      <dgm:spPr/>
    </dgm:pt>
    <dgm:pt modelId="{284FDA12-5A2E-4E5D-97E0-2197429A9701}" type="pres">
      <dgm:prSet presAssocID="{110DBC5F-0CB1-41EE-9C2C-976B931878A2}" presName="hierRoot2" presStyleCnt="0">
        <dgm:presLayoutVars>
          <dgm:hierBranch val="init"/>
        </dgm:presLayoutVars>
      </dgm:prSet>
      <dgm:spPr/>
    </dgm:pt>
    <dgm:pt modelId="{A0DEA768-69A1-4A1A-9CE9-227AFDA0AF03}" type="pres">
      <dgm:prSet presAssocID="{110DBC5F-0CB1-41EE-9C2C-976B931878A2}" presName="rootComposite" presStyleCnt="0"/>
      <dgm:spPr/>
    </dgm:pt>
    <dgm:pt modelId="{484FCDBE-0DF6-45F5-A87E-E3E9C51DB66F}" type="pres">
      <dgm:prSet presAssocID="{110DBC5F-0CB1-41EE-9C2C-976B931878A2}" presName="rootText" presStyleLbl="node2" presStyleIdx="1" presStyleCnt="3">
        <dgm:presLayoutVars>
          <dgm:chPref val="3"/>
        </dgm:presLayoutVars>
      </dgm:prSet>
      <dgm:spPr/>
    </dgm:pt>
    <dgm:pt modelId="{8CA24155-0826-43D9-A697-54EE036517FC}" type="pres">
      <dgm:prSet presAssocID="{110DBC5F-0CB1-41EE-9C2C-976B931878A2}" presName="rootConnector" presStyleLbl="node2" presStyleIdx="1" presStyleCnt="3"/>
      <dgm:spPr/>
    </dgm:pt>
    <dgm:pt modelId="{6681914E-275A-4517-9EAB-B13279CD4285}" type="pres">
      <dgm:prSet presAssocID="{110DBC5F-0CB1-41EE-9C2C-976B931878A2}" presName="hierChild4" presStyleCnt="0"/>
      <dgm:spPr/>
    </dgm:pt>
    <dgm:pt modelId="{13A05ACF-C580-43FF-AA96-54DB0B69792C}" type="pres">
      <dgm:prSet presAssocID="{110DBC5F-0CB1-41EE-9C2C-976B931878A2}" presName="hierChild5" presStyleCnt="0"/>
      <dgm:spPr/>
    </dgm:pt>
    <dgm:pt modelId="{BF49BF82-3BAE-4414-B5FB-4E52757C5A68}" type="pres">
      <dgm:prSet presAssocID="{D22EF784-D8AE-417A-B13E-355BB56653CE}" presName="Name37" presStyleLbl="parChTrans1D2" presStyleIdx="2" presStyleCnt="3"/>
      <dgm:spPr/>
    </dgm:pt>
    <dgm:pt modelId="{DB96DEAF-EE32-4AC8-960A-DE40E24475EB}" type="pres">
      <dgm:prSet presAssocID="{C8F110AB-75B9-41BD-A3C8-DBDE8CB7A16E}" presName="hierRoot2" presStyleCnt="0">
        <dgm:presLayoutVars>
          <dgm:hierBranch val="init"/>
        </dgm:presLayoutVars>
      </dgm:prSet>
      <dgm:spPr/>
    </dgm:pt>
    <dgm:pt modelId="{776E52B1-7ADC-4478-9433-78E010006BC5}" type="pres">
      <dgm:prSet presAssocID="{C8F110AB-75B9-41BD-A3C8-DBDE8CB7A16E}" presName="rootComposite" presStyleCnt="0"/>
      <dgm:spPr/>
    </dgm:pt>
    <dgm:pt modelId="{B37DD5AD-5E01-4AE1-8422-9FEFDBB93BC0}" type="pres">
      <dgm:prSet presAssocID="{C8F110AB-75B9-41BD-A3C8-DBDE8CB7A16E}" presName="rootText" presStyleLbl="node2" presStyleIdx="2" presStyleCnt="3">
        <dgm:presLayoutVars>
          <dgm:chPref val="3"/>
        </dgm:presLayoutVars>
      </dgm:prSet>
      <dgm:spPr/>
    </dgm:pt>
    <dgm:pt modelId="{36BD6ABF-257F-420F-8AA3-0A426889DA73}" type="pres">
      <dgm:prSet presAssocID="{C8F110AB-75B9-41BD-A3C8-DBDE8CB7A16E}" presName="rootConnector" presStyleLbl="node2" presStyleIdx="2" presStyleCnt="3"/>
      <dgm:spPr/>
    </dgm:pt>
    <dgm:pt modelId="{C7ED82CD-98B1-424B-BB06-B737D30D2E5A}" type="pres">
      <dgm:prSet presAssocID="{C8F110AB-75B9-41BD-A3C8-DBDE8CB7A16E}" presName="hierChild4" presStyleCnt="0"/>
      <dgm:spPr/>
    </dgm:pt>
    <dgm:pt modelId="{A01B4EA5-DDD8-43DC-966F-AED1F386FDC0}" type="pres">
      <dgm:prSet presAssocID="{C8F110AB-75B9-41BD-A3C8-DBDE8CB7A16E}" presName="hierChild5" presStyleCnt="0"/>
      <dgm:spPr/>
    </dgm:pt>
    <dgm:pt modelId="{EB344DB5-C3C5-4068-B773-CBBAEBD90101}" type="pres">
      <dgm:prSet presAssocID="{3EAE0E71-278B-451B-B71D-9C78FED21F66}" presName="hierChild3" presStyleCnt="0"/>
      <dgm:spPr/>
    </dgm:pt>
  </dgm:ptLst>
  <dgm:cxnLst>
    <dgm:cxn modelId="{796C3736-35C2-4145-91CC-92E5C8A868F1}" type="presOf" srcId="{212F204F-C366-4F5D-8A94-518F1533FE98}" destId="{1CF473A0-CD8B-4B80-B0B8-17E5BC0D562D}" srcOrd="0" destOrd="0" presId="urn:microsoft.com/office/officeart/2005/8/layout/orgChart1"/>
    <dgm:cxn modelId="{AF70A73A-1B70-40C8-AF57-0D67FB8BF80B}" type="presOf" srcId="{C8F110AB-75B9-41BD-A3C8-DBDE8CB7A16E}" destId="{36BD6ABF-257F-420F-8AA3-0A426889DA73}" srcOrd="1" destOrd="0" presId="urn:microsoft.com/office/officeart/2005/8/layout/orgChart1"/>
    <dgm:cxn modelId="{07C51F68-4B7C-42AB-BF64-561788161137}" srcId="{3EAE0E71-278B-451B-B71D-9C78FED21F66}" destId="{110DBC5F-0CB1-41EE-9C2C-976B931878A2}" srcOrd="1" destOrd="0" parTransId="{2238EEFA-CC49-454E-960F-7DBD9CCD10BD}" sibTransId="{4C4E25BF-18E2-42E2-A74F-194730200D71}"/>
    <dgm:cxn modelId="{F357D66D-CFC1-4201-96E2-612E337D9EC6}" type="presOf" srcId="{AFA96E67-4FAF-430E-A668-71F9667B7474}" destId="{9AF72C75-E138-41F7-ABC4-51CFED29FF2D}" srcOrd="0" destOrd="0" presId="urn:microsoft.com/office/officeart/2005/8/layout/orgChart1"/>
    <dgm:cxn modelId="{80A2416E-C8C3-44B7-9CE7-FECB6F83C662}" type="presOf" srcId="{1A2D950F-8CF2-4148-B9C3-7643E06035F5}" destId="{AD4988F0-75C9-45AA-9108-3EBD810C2766}" srcOrd="0" destOrd="0" presId="urn:microsoft.com/office/officeart/2005/8/layout/orgChart1"/>
    <dgm:cxn modelId="{06604775-36AA-440B-BCD8-ED2B748BE53A}" type="presOf" srcId="{2238EEFA-CC49-454E-960F-7DBD9CCD10BD}" destId="{E97AC995-9765-427F-BD2B-19FBD06FF61D}" srcOrd="0" destOrd="0" presId="urn:microsoft.com/office/officeart/2005/8/layout/orgChart1"/>
    <dgm:cxn modelId="{D498BB79-40D8-4123-9B7E-78DCA87FC20D}" srcId="{3EAE0E71-278B-451B-B71D-9C78FED21F66}" destId="{C8F110AB-75B9-41BD-A3C8-DBDE8CB7A16E}" srcOrd="2" destOrd="0" parTransId="{D22EF784-D8AE-417A-B13E-355BB56653CE}" sibTransId="{FFF417C2-7F4C-41CC-805E-8BA3F74C6B0F}"/>
    <dgm:cxn modelId="{777FFBAC-9CFF-4901-82BC-C808891AF100}" srcId="{3EAE0E71-278B-451B-B71D-9C78FED21F66}" destId="{AFA96E67-4FAF-430E-A668-71F9667B7474}" srcOrd="0" destOrd="0" parTransId="{1A2D950F-8CF2-4148-B9C3-7643E06035F5}" sibTransId="{15993EA2-EA3C-4E68-A3D0-6E737D853C57}"/>
    <dgm:cxn modelId="{AACA66AE-A54B-4986-A874-522FBCE5EFA2}" type="presOf" srcId="{C8F110AB-75B9-41BD-A3C8-DBDE8CB7A16E}" destId="{B37DD5AD-5E01-4AE1-8422-9FEFDBB93BC0}" srcOrd="0" destOrd="0" presId="urn:microsoft.com/office/officeart/2005/8/layout/orgChart1"/>
    <dgm:cxn modelId="{7AC739B7-0A34-4091-BEF3-C2F616810891}" type="presOf" srcId="{3EAE0E71-278B-451B-B71D-9C78FED21F66}" destId="{6E0BA4BC-6481-40BE-AE3A-9E3BA615A635}" srcOrd="1" destOrd="0" presId="urn:microsoft.com/office/officeart/2005/8/layout/orgChart1"/>
    <dgm:cxn modelId="{262CDAB7-8F99-40EB-B214-7964D5E0145C}" type="presOf" srcId="{110DBC5F-0CB1-41EE-9C2C-976B931878A2}" destId="{484FCDBE-0DF6-45F5-A87E-E3E9C51DB66F}" srcOrd="0" destOrd="0" presId="urn:microsoft.com/office/officeart/2005/8/layout/orgChart1"/>
    <dgm:cxn modelId="{3DAE41DA-757A-4627-A160-0B28FB76A0E3}" srcId="{212F204F-C366-4F5D-8A94-518F1533FE98}" destId="{3EAE0E71-278B-451B-B71D-9C78FED21F66}" srcOrd="0" destOrd="0" parTransId="{1B9187CC-0C18-4664-9725-C6AB694FF5C5}" sibTransId="{55DF7CA0-79FE-464D-B2A8-22A8559A8DE2}"/>
    <dgm:cxn modelId="{706143EC-B70A-41F9-AA02-D709D4DA7B3D}" type="presOf" srcId="{D22EF784-D8AE-417A-B13E-355BB56653CE}" destId="{BF49BF82-3BAE-4414-B5FB-4E52757C5A68}" srcOrd="0" destOrd="0" presId="urn:microsoft.com/office/officeart/2005/8/layout/orgChart1"/>
    <dgm:cxn modelId="{01F290F0-A5A4-4BCD-BACB-F5F746229754}" type="presOf" srcId="{3EAE0E71-278B-451B-B71D-9C78FED21F66}" destId="{69EEDE57-108F-4A18-B00F-AD782D79F250}" srcOrd="0" destOrd="0" presId="urn:microsoft.com/office/officeart/2005/8/layout/orgChart1"/>
    <dgm:cxn modelId="{0530DEF3-10A3-4CD1-BFDB-121135F115FC}" type="presOf" srcId="{AFA96E67-4FAF-430E-A668-71F9667B7474}" destId="{F6AE4281-4EBD-4F8A-B7EE-00856DA1EF35}" srcOrd="1" destOrd="0" presId="urn:microsoft.com/office/officeart/2005/8/layout/orgChart1"/>
    <dgm:cxn modelId="{FBF830F5-4B97-430B-9602-6CED07598C05}" type="presOf" srcId="{110DBC5F-0CB1-41EE-9C2C-976B931878A2}" destId="{8CA24155-0826-43D9-A697-54EE036517FC}" srcOrd="1" destOrd="0" presId="urn:microsoft.com/office/officeart/2005/8/layout/orgChart1"/>
    <dgm:cxn modelId="{09D6E1DB-A298-4498-A911-9BA6CFDD6BB1}" type="presParOf" srcId="{1CF473A0-CD8B-4B80-B0B8-17E5BC0D562D}" destId="{14994F59-48B8-48EC-A696-A6BA2C96032E}" srcOrd="0" destOrd="0" presId="urn:microsoft.com/office/officeart/2005/8/layout/orgChart1"/>
    <dgm:cxn modelId="{9AACC612-74F8-42E4-BA6F-AD9F3325C217}" type="presParOf" srcId="{14994F59-48B8-48EC-A696-A6BA2C96032E}" destId="{A31D31D9-5E57-4D64-97BF-C6449596A342}" srcOrd="0" destOrd="0" presId="urn:microsoft.com/office/officeart/2005/8/layout/orgChart1"/>
    <dgm:cxn modelId="{80DFFCE3-7A45-4EA8-B4A0-73C477069C5C}" type="presParOf" srcId="{A31D31D9-5E57-4D64-97BF-C6449596A342}" destId="{69EEDE57-108F-4A18-B00F-AD782D79F250}" srcOrd="0" destOrd="0" presId="urn:microsoft.com/office/officeart/2005/8/layout/orgChart1"/>
    <dgm:cxn modelId="{F2BE227E-C8F1-4A1D-9361-609E40D744EB}" type="presParOf" srcId="{A31D31D9-5E57-4D64-97BF-C6449596A342}" destId="{6E0BA4BC-6481-40BE-AE3A-9E3BA615A635}" srcOrd="1" destOrd="0" presId="urn:microsoft.com/office/officeart/2005/8/layout/orgChart1"/>
    <dgm:cxn modelId="{0A532BBA-50A8-488A-A4A8-DF2ECE270244}" type="presParOf" srcId="{14994F59-48B8-48EC-A696-A6BA2C96032E}" destId="{9415553C-08CE-48DF-AB82-654E1F15EE00}" srcOrd="1" destOrd="0" presId="urn:microsoft.com/office/officeart/2005/8/layout/orgChart1"/>
    <dgm:cxn modelId="{E645E8D2-3431-4439-ADCF-B55B01245219}" type="presParOf" srcId="{9415553C-08CE-48DF-AB82-654E1F15EE00}" destId="{AD4988F0-75C9-45AA-9108-3EBD810C2766}" srcOrd="0" destOrd="0" presId="urn:microsoft.com/office/officeart/2005/8/layout/orgChart1"/>
    <dgm:cxn modelId="{D6E6F93E-002F-4FA8-BC6A-C7A3C0611558}" type="presParOf" srcId="{9415553C-08CE-48DF-AB82-654E1F15EE00}" destId="{89B3CC60-D080-43DF-9746-CE8764F1869E}" srcOrd="1" destOrd="0" presId="urn:microsoft.com/office/officeart/2005/8/layout/orgChart1"/>
    <dgm:cxn modelId="{50888B06-6E4C-4B72-B665-F5B68AB19FBB}" type="presParOf" srcId="{89B3CC60-D080-43DF-9746-CE8764F1869E}" destId="{064468A4-7E55-4C6D-A428-1348CD7E10DD}" srcOrd="0" destOrd="0" presId="urn:microsoft.com/office/officeart/2005/8/layout/orgChart1"/>
    <dgm:cxn modelId="{83436134-7709-43E0-8B5E-56AD2F970E16}" type="presParOf" srcId="{064468A4-7E55-4C6D-A428-1348CD7E10DD}" destId="{9AF72C75-E138-41F7-ABC4-51CFED29FF2D}" srcOrd="0" destOrd="0" presId="urn:microsoft.com/office/officeart/2005/8/layout/orgChart1"/>
    <dgm:cxn modelId="{4881047F-2ACC-47C0-9E91-CDCD2C1E5047}" type="presParOf" srcId="{064468A4-7E55-4C6D-A428-1348CD7E10DD}" destId="{F6AE4281-4EBD-4F8A-B7EE-00856DA1EF35}" srcOrd="1" destOrd="0" presId="urn:microsoft.com/office/officeart/2005/8/layout/orgChart1"/>
    <dgm:cxn modelId="{3102F4D1-3099-4F4D-8CD7-E58D1E77F2BE}" type="presParOf" srcId="{89B3CC60-D080-43DF-9746-CE8764F1869E}" destId="{BF804F87-4509-401D-861C-9CF229CF101D}" srcOrd="1" destOrd="0" presId="urn:microsoft.com/office/officeart/2005/8/layout/orgChart1"/>
    <dgm:cxn modelId="{28DE93B6-0A71-4FC8-A77E-649D8912EA35}" type="presParOf" srcId="{89B3CC60-D080-43DF-9746-CE8764F1869E}" destId="{E949DB3B-326E-403E-A019-D419B037416D}" srcOrd="2" destOrd="0" presId="urn:microsoft.com/office/officeart/2005/8/layout/orgChart1"/>
    <dgm:cxn modelId="{ADE619E7-36ED-42FD-8C41-1FDEA8477DD9}" type="presParOf" srcId="{9415553C-08CE-48DF-AB82-654E1F15EE00}" destId="{E97AC995-9765-427F-BD2B-19FBD06FF61D}" srcOrd="2" destOrd="0" presId="urn:microsoft.com/office/officeart/2005/8/layout/orgChart1"/>
    <dgm:cxn modelId="{E0527D22-7461-41BD-96C0-61D0A54C8875}" type="presParOf" srcId="{9415553C-08CE-48DF-AB82-654E1F15EE00}" destId="{284FDA12-5A2E-4E5D-97E0-2197429A9701}" srcOrd="3" destOrd="0" presId="urn:microsoft.com/office/officeart/2005/8/layout/orgChart1"/>
    <dgm:cxn modelId="{A0CB3E9E-E584-44A0-8AEF-FD0971BCB8A6}" type="presParOf" srcId="{284FDA12-5A2E-4E5D-97E0-2197429A9701}" destId="{A0DEA768-69A1-4A1A-9CE9-227AFDA0AF03}" srcOrd="0" destOrd="0" presId="urn:microsoft.com/office/officeart/2005/8/layout/orgChart1"/>
    <dgm:cxn modelId="{CEC6A891-B959-44F9-A818-00606B686C70}" type="presParOf" srcId="{A0DEA768-69A1-4A1A-9CE9-227AFDA0AF03}" destId="{484FCDBE-0DF6-45F5-A87E-E3E9C51DB66F}" srcOrd="0" destOrd="0" presId="urn:microsoft.com/office/officeart/2005/8/layout/orgChart1"/>
    <dgm:cxn modelId="{6C6EDA73-E313-4D97-A011-D07DFAC96EEE}" type="presParOf" srcId="{A0DEA768-69A1-4A1A-9CE9-227AFDA0AF03}" destId="{8CA24155-0826-43D9-A697-54EE036517FC}" srcOrd="1" destOrd="0" presId="urn:microsoft.com/office/officeart/2005/8/layout/orgChart1"/>
    <dgm:cxn modelId="{2CADA7A9-C7B5-492F-9B4B-D738A796D133}" type="presParOf" srcId="{284FDA12-5A2E-4E5D-97E0-2197429A9701}" destId="{6681914E-275A-4517-9EAB-B13279CD4285}" srcOrd="1" destOrd="0" presId="urn:microsoft.com/office/officeart/2005/8/layout/orgChart1"/>
    <dgm:cxn modelId="{D04895CE-791D-485C-AE7F-1CECF29FBF19}" type="presParOf" srcId="{284FDA12-5A2E-4E5D-97E0-2197429A9701}" destId="{13A05ACF-C580-43FF-AA96-54DB0B69792C}" srcOrd="2" destOrd="0" presId="urn:microsoft.com/office/officeart/2005/8/layout/orgChart1"/>
    <dgm:cxn modelId="{793A5045-7C79-407F-B6AF-311D69E489A2}" type="presParOf" srcId="{9415553C-08CE-48DF-AB82-654E1F15EE00}" destId="{BF49BF82-3BAE-4414-B5FB-4E52757C5A68}" srcOrd="4" destOrd="0" presId="urn:microsoft.com/office/officeart/2005/8/layout/orgChart1"/>
    <dgm:cxn modelId="{AE734DB4-DAB8-46E5-A953-CF2B0D51C53C}" type="presParOf" srcId="{9415553C-08CE-48DF-AB82-654E1F15EE00}" destId="{DB96DEAF-EE32-4AC8-960A-DE40E24475EB}" srcOrd="5" destOrd="0" presId="urn:microsoft.com/office/officeart/2005/8/layout/orgChart1"/>
    <dgm:cxn modelId="{E86B58F7-C7C3-46F2-ADDA-6A7481ED680B}" type="presParOf" srcId="{DB96DEAF-EE32-4AC8-960A-DE40E24475EB}" destId="{776E52B1-7ADC-4478-9433-78E010006BC5}" srcOrd="0" destOrd="0" presId="urn:microsoft.com/office/officeart/2005/8/layout/orgChart1"/>
    <dgm:cxn modelId="{0E18BB61-B353-4ADF-AD31-FE6F54493F92}" type="presParOf" srcId="{776E52B1-7ADC-4478-9433-78E010006BC5}" destId="{B37DD5AD-5E01-4AE1-8422-9FEFDBB93BC0}" srcOrd="0" destOrd="0" presId="urn:microsoft.com/office/officeart/2005/8/layout/orgChart1"/>
    <dgm:cxn modelId="{FA8FB017-B226-45CA-B37F-C4F5CEB26D0B}" type="presParOf" srcId="{776E52B1-7ADC-4478-9433-78E010006BC5}" destId="{36BD6ABF-257F-420F-8AA3-0A426889DA73}" srcOrd="1" destOrd="0" presId="urn:microsoft.com/office/officeart/2005/8/layout/orgChart1"/>
    <dgm:cxn modelId="{8CC88E5C-DEE5-4833-9D71-EAB0AFF1E119}" type="presParOf" srcId="{DB96DEAF-EE32-4AC8-960A-DE40E24475EB}" destId="{C7ED82CD-98B1-424B-BB06-B737D30D2E5A}" srcOrd="1" destOrd="0" presId="urn:microsoft.com/office/officeart/2005/8/layout/orgChart1"/>
    <dgm:cxn modelId="{3B4AEFD9-6844-41DD-8BAF-F781F5FD6A04}" type="presParOf" srcId="{DB96DEAF-EE32-4AC8-960A-DE40E24475EB}" destId="{A01B4EA5-DDD8-43DC-966F-AED1F386FDC0}" srcOrd="2" destOrd="0" presId="urn:microsoft.com/office/officeart/2005/8/layout/orgChart1"/>
    <dgm:cxn modelId="{A20F9C6E-4BB4-41F1-9698-03AE2C2DD190}" type="presParOf" srcId="{14994F59-48B8-48EC-A696-A6BA2C96032E}" destId="{EB344DB5-C3C5-4068-B773-CBBAEBD9010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243ADF-0A56-41B5-B9AC-11A4320C9C29}" type="doc">
      <dgm:prSet loTypeId="urn:microsoft.com/office/officeart/2005/8/layout/vList3#1" loCatId="pictur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32BD169-E461-4DC4-872A-DCAEEAD3F881}">
      <dgm:prSet phldrT="[Texto]"/>
      <dgm:spPr>
        <a:solidFill>
          <a:srgbClr val="F4AD7C"/>
        </a:solidFill>
      </dgm:spPr>
      <dgm:t>
        <a:bodyPr/>
        <a:lstStyle/>
        <a:p>
          <a:r>
            <a:rPr lang="ca-ES" noProof="0" dirty="0"/>
            <a:t>Certificació</a:t>
          </a:r>
          <a:r>
            <a:rPr lang="es-ES" dirty="0"/>
            <a:t> negativa del </a:t>
          </a:r>
          <a:r>
            <a:rPr lang="es-ES" dirty="0" err="1"/>
            <a:t>nom</a:t>
          </a:r>
          <a:endParaRPr lang="es-ES" dirty="0"/>
        </a:p>
      </dgm:t>
    </dgm:pt>
    <dgm:pt modelId="{6C62663A-D54C-4765-8129-588958C3FB67}" type="parTrans" cxnId="{6B13C304-3CD5-487D-884F-85C0F88ED6FD}">
      <dgm:prSet/>
      <dgm:spPr/>
      <dgm:t>
        <a:bodyPr/>
        <a:lstStyle/>
        <a:p>
          <a:endParaRPr lang="es-ES"/>
        </a:p>
      </dgm:t>
    </dgm:pt>
    <dgm:pt modelId="{D1BC0C2F-AF7D-4C1E-9861-B4A61B2370CF}" type="sibTrans" cxnId="{6B13C304-3CD5-487D-884F-85C0F88ED6FD}">
      <dgm:prSet/>
      <dgm:spPr/>
      <dgm:t>
        <a:bodyPr/>
        <a:lstStyle/>
        <a:p>
          <a:endParaRPr lang="es-ES"/>
        </a:p>
      </dgm:t>
    </dgm:pt>
    <dgm:pt modelId="{5420186A-6714-456A-8EC2-47F99B4B00A7}">
      <dgm:prSet phldrT="[Texto]"/>
      <dgm:spPr>
        <a:solidFill>
          <a:srgbClr val="F4AD7C"/>
        </a:solidFill>
      </dgm:spPr>
      <dgm:t>
        <a:bodyPr/>
        <a:lstStyle/>
        <a:p>
          <a:r>
            <a:rPr lang="es-ES" dirty="0"/>
            <a:t>Escriptura pública</a:t>
          </a:r>
        </a:p>
      </dgm:t>
    </dgm:pt>
    <dgm:pt modelId="{6CB07825-0564-4E36-9D14-D884CD977860}" type="parTrans" cxnId="{B435613C-BD43-4DFE-8D82-2A3C634F2B83}">
      <dgm:prSet/>
      <dgm:spPr/>
      <dgm:t>
        <a:bodyPr/>
        <a:lstStyle/>
        <a:p>
          <a:endParaRPr lang="es-ES"/>
        </a:p>
      </dgm:t>
    </dgm:pt>
    <dgm:pt modelId="{5BA6DFC8-D0CA-4D75-8F44-A985F0B87132}" type="sibTrans" cxnId="{B435613C-BD43-4DFE-8D82-2A3C634F2B83}">
      <dgm:prSet/>
      <dgm:spPr/>
      <dgm:t>
        <a:bodyPr/>
        <a:lstStyle/>
        <a:p>
          <a:endParaRPr lang="es-ES"/>
        </a:p>
      </dgm:t>
    </dgm:pt>
    <dgm:pt modelId="{C3E7BF84-5E07-4488-B1F2-3EE1180DC5FB}">
      <dgm:prSet/>
      <dgm:spPr>
        <a:solidFill>
          <a:srgbClr val="F4AD7C"/>
        </a:solidFill>
      </dgm:spPr>
      <dgm:t>
        <a:bodyPr/>
        <a:lstStyle/>
        <a:p>
          <a:r>
            <a:rPr lang="es-ES" dirty="0" err="1"/>
            <a:t>Model</a:t>
          </a:r>
          <a:r>
            <a:rPr lang="es-ES" dirty="0"/>
            <a:t> 840</a:t>
          </a:r>
        </a:p>
      </dgm:t>
    </dgm:pt>
    <dgm:pt modelId="{3881D52D-B4C4-4AF8-9DAB-689F6EFB1F79}" type="parTrans" cxnId="{55FE98F5-0DB6-44DA-AF89-3141724470F6}">
      <dgm:prSet/>
      <dgm:spPr/>
      <dgm:t>
        <a:bodyPr/>
        <a:lstStyle/>
        <a:p>
          <a:endParaRPr lang="es-ES"/>
        </a:p>
      </dgm:t>
    </dgm:pt>
    <dgm:pt modelId="{11DFBA09-BFBD-4C8F-AB01-ED5E3024C77D}" type="sibTrans" cxnId="{55FE98F5-0DB6-44DA-AF89-3141724470F6}">
      <dgm:prSet/>
      <dgm:spPr/>
      <dgm:t>
        <a:bodyPr/>
        <a:lstStyle/>
        <a:p>
          <a:endParaRPr lang="es-ES"/>
        </a:p>
      </dgm:t>
    </dgm:pt>
    <dgm:pt modelId="{FD4F1EDE-6460-4135-9B31-569A31417E62}">
      <dgm:prSet/>
      <dgm:spPr>
        <a:solidFill>
          <a:srgbClr val="F4AD7C"/>
        </a:solidFill>
      </dgm:spPr>
      <dgm:t>
        <a:bodyPr/>
        <a:lstStyle/>
        <a:p>
          <a:r>
            <a:rPr lang="es-ES" dirty="0" err="1"/>
            <a:t>Model</a:t>
          </a:r>
          <a:r>
            <a:rPr lang="es-ES" dirty="0"/>
            <a:t> 600 </a:t>
          </a:r>
        </a:p>
      </dgm:t>
    </dgm:pt>
    <dgm:pt modelId="{AD703955-B8F7-465B-94B4-39E5936737ED}" type="parTrans" cxnId="{874B44C0-02E2-4ADF-99FA-72B70CA7F25D}">
      <dgm:prSet/>
      <dgm:spPr/>
      <dgm:t>
        <a:bodyPr/>
        <a:lstStyle/>
        <a:p>
          <a:endParaRPr lang="es-ES"/>
        </a:p>
      </dgm:t>
    </dgm:pt>
    <dgm:pt modelId="{DCE93CE2-CFFD-4A92-B29C-ABA41C24C8FA}" type="sibTrans" cxnId="{874B44C0-02E2-4ADF-99FA-72B70CA7F25D}">
      <dgm:prSet/>
      <dgm:spPr/>
      <dgm:t>
        <a:bodyPr/>
        <a:lstStyle/>
        <a:p>
          <a:endParaRPr lang="es-ES"/>
        </a:p>
      </dgm:t>
    </dgm:pt>
    <dgm:pt modelId="{0709A6F5-EE4F-4BE4-9677-4F0CFDEA0B2B}">
      <dgm:prSet/>
      <dgm:spPr>
        <a:solidFill>
          <a:srgbClr val="F4AD7C"/>
        </a:solidFill>
      </dgm:spPr>
      <dgm:t>
        <a:bodyPr/>
        <a:lstStyle/>
        <a:p>
          <a:r>
            <a:rPr lang="es-ES" dirty="0" err="1"/>
            <a:t>Model</a:t>
          </a:r>
          <a:r>
            <a:rPr lang="es-ES" dirty="0"/>
            <a:t> 036</a:t>
          </a:r>
        </a:p>
      </dgm:t>
    </dgm:pt>
    <dgm:pt modelId="{285B3542-1806-4CC7-BF94-341E8EC7E707}" type="parTrans" cxnId="{B6EA5EC1-7A2C-4E43-A70B-0C50D9B5B8AD}">
      <dgm:prSet/>
      <dgm:spPr/>
      <dgm:t>
        <a:bodyPr/>
        <a:lstStyle/>
        <a:p>
          <a:endParaRPr lang="es-ES"/>
        </a:p>
      </dgm:t>
    </dgm:pt>
    <dgm:pt modelId="{B4AC4018-D374-4443-A80A-E4371ECCEE5C}" type="sibTrans" cxnId="{B6EA5EC1-7A2C-4E43-A70B-0C50D9B5B8AD}">
      <dgm:prSet/>
      <dgm:spPr/>
      <dgm:t>
        <a:bodyPr/>
        <a:lstStyle/>
        <a:p>
          <a:endParaRPr lang="es-ES"/>
        </a:p>
      </dgm:t>
    </dgm:pt>
    <dgm:pt modelId="{1583DF72-AF88-44B4-A206-7201FA88A84C}">
      <dgm:prSet/>
      <dgm:spPr>
        <a:solidFill>
          <a:srgbClr val="F4AD7C"/>
        </a:solidFill>
      </dgm:spPr>
      <dgm:t>
        <a:bodyPr/>
        <a:lstStyle/>
        <a:p>
          <a:r>
            <a:rPr lang="es-ES" dirty="0"/>
            <a:t>Alta Registre Mercantil</a:t>
          </a:r>
        </a:p>
      </dgm:t>
    </dgm:pt>
    <dgm:pt modelId="{B2DB60A9-5989-4FA0-93F6-BFC55BC060EF}" type="parTrans" cxnId="{8C910518-C591-49E4-97CD-82D6B468EF91}">
      <dgm:prSet/>
      <dgm:spPr/>
      <dgm:t>
        <a:bodyPr/>
        <a:lstStyle/>
        <a:p>
          <a:endParaRPr lang="es-ES"/>
        </a:p>
      </dgm:t>
    </dgm:pt>
    <dgm:pt modelId="{2FB5B8F6-CBAD-4D8A-971F-B99B39D52D97}" type="sibTrans" cxnId="{8C910518-C591-49E4-97CD-82D6B468EF91}">
      <dgm:prSet/>
      <dgm:spPr/>
      <dgm:t>
        <a:bodyPr/>
        <a:lstStyle/>
        <a:p>
          <a:endParaRPr lang="es-ES"/>
        </a:p>
      </dgm:t>
    </dgm:pt>
    <dgm:pt modelId="{25C7A992-C6FA-443C-9A2B-D7F5E157235B}" type="pres">
      <dgm:prSet presAssocID="{7B243ADF-0A56-41B5-B9AC-11A4320C9C29}" presName="linearFlow" presStyleCnt="0">
        <dgm:presLayoutVars>
          <dgm:dir/>
          <dgm:resizeHandles val="exact"/>
        </dgm:presLayoutVars>
      </dgm:prSet>
      <dgm:spPr/>
    </dgm:pt>
    <dgm:pt modelId="{7B7DC9AB-0CCD-46E9-AB1E-83B37AED6C27}" type="pres">
      <dgm:prSet presAssocID="{C32BD169-E461-4DC4-872A-DCAEEAD3F881}" presName="composite" presStyleCnt="0"/>
      <dgm:spPr/>
    </dgm:pt>
    <dgm:pt modelId="{961A7944-D73B-408A-8919-D90BC72060A1}" type="pres">
      <dgm:prSet presAssocID="{C32BD169-E461-4DC4-872A-DCAEEAD3F881}" presName="imgShp" presStyleLbl="fgImgPlac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</dgm:spPr>
    </dgm:pt>
    <dgm:pt modelId="{11505019-30A4-474C-8578-0CF4CEC825AC}" type="pres">
      <dgm:prSet presAssocID="{C32BD169-E461-4DC4-872A-DCAEEAD3F881}" presName="txShp" presStyleLbl="node1" presStyleIdx="0" presStyleCnt="6">
        <dgm:presLayoutVars>
          <dgm:bulletEnabled val="1"/>
        </dgm:presLayoutVars>
      </dgm:prSet>
      <dgm:spPr/>
    </dgm:pt>
    <dgm:pt modelId="{7882F008-868B-4040-9D17-05D06E7BBF85}" type="pres">
      <dgm:prSet presAssocID="{D1BC0C2F-AF7D-4C1E-9861-B4A61B2370CF}" presName="spacing" presStyleCnt="0"/>
      <dgm:spPr/>
    </dgm:pt>
    <dgm:pt modelId="{C4E97D94-BE0C-4AE6-A671-75B30EBDBBFE}" type="pres">
      <dgm:prSet presAssocID="{5420186A-6714-456A-8EC2-47F99B4B00A7}" presName="composite" presStyleCnt="0"/>
      <dgm:spPr/>
    </dgm:pt>
    <dgm:pt modelId="{A6D240A5-D297-43CE-A892-4C0E57EBC295}" type="pres">
      <dgm:prSet presAssocID="{5420186A-6714-456A-8EC2-47F99B4B00A7}" presName="imgShp" presStyleLbl="fgImgPlace1" presStyleIdx="1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</dgm:spPr>
    </dgm:pt>
    <dgm:pt modelId="{4A92E885-A1B2-4037-85EA-FBA120DC7F61}" type="pres">
      <dgm:prSet presAssocID="{5420186A-6714-456A-8EC2-47F99B4B00A7}" presName="txShp" presStyleLbl="node1" presStyleIdx="1" presStyleCnt="6">
        <dgm:presLayoutVars>
          <dgm:bulletEnabled val="1"/>
        </dgm:presLayoutVars>
      </dgm:prSet>
      <dgm:spPr/>
    </dgm:pt>
    <dgm:pt modelId="{AEAB1AB9-7130-408C-864A-4114D124C259}" type="pres">
      <dgm:prSet presAssocID="{5BA6DFC8-D0CA-4D75-8F44-A985F0B87132}" presName="spacing" presStyleCnt="0"/>
      <dgm:spPr/>
    </dgm:pt>
    <dgm:pt modelId="{E44378CA-8E97-4A1B-9C96-001EFD05D878}" type="pres">
      <dgm:prSet presAssocID="{C3E7BF84-5E07-4488-B1F2-3EE1180DC5FB}" presName="composite" presStyleCnt="0"/>
      <dgm:spPr/>
    </dgm:pt>
    <dgm:pt modelId="{2A0054C4-D9A4-4071-8D1C-18AD2520274E}" type="pres">
      <dgm:prSet presAssocID="{C3E7BF84-5E07-4488-B1F2-3EE1180DC5FB}" presName="imgShp" presStyleLbl="fgImgPlace1" presStyleIdx="2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</dgm:spPr>
    </dgm:pt>
    <dgm:pt modelId="{2C213763-39F4-401E-B697-C35E4A71183D}" type="pres">
      <dgm:prSet presAssocID="{C3E7BF84-5E07-4488-B1F2-3EE1180DC5FB}" presName="txShp" presStyleLbl="node1" presStyleIdx="2" presStyleCnt="6">
        <dgm:presLayoutVars>
          <dgm:bulletEnabled val="1"/>
        </dgm:presLayoutVars>
      </dgm:prSet>
      <dgm:spPr/>
    </dgm:pt>
    <dgm:pt modelId="{C08FDB8F-19A9-40E0-A3D2-33521EF8ADF4}" type="pres">
      <dgm:prSet presAssocID="{11DFBA09-BFBD-4C8F-AB01-ED5E3024C77D}" presName="spacing" presStyleCnt="0"/>
      <dgm:spPr/>
    </dgm:pt>
    <dgm:pt modelId="{2E4EAF1B-4E1A-4873-A9EE-B6046EB218F3}" type="pres">
      <dgm:prSet presAssocID="{FD4F1EDE-6460-4135-9B31-569A31417E62}" presName="composite" presStyleCnt="0"/>
      <dgm:spPr/>
    </dgm:pt>
    <dgm:pt modelId="{D9B05F96-39D8-4E56-B5CE-8DA7CBD9B6E8}" type="pres">
      <dgm:prSet presAssocID="{FD4F1EDE-6460-4135-9B31-569A31417E62}" presName="imgShp" presStyleLbl="fgImgPlace1" presStyleIdx="3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</dgm:spPr>
    </dgm:pt>
    <dgm:pt modelId="{37708653-BD64-4CDB-BFE2-D6D94ACEDB7E}" type="pres">
      <dgm:prSet presAssocID="{FD4F1EDE-6460-4135-9B31-569A31417E62}" presName="txShp" presStyleLbl="node1" presStyleIdx="3" presStyleCnt="6">
        <dgm:presLayoutVars>
          <dgm:bulletEnabled val="1"/>
        </dgm:presLayoutVars>
      </dgm:prSet>
      <dgm:spPr/>
    </dgm:pt>
    <dgm:pt modelId="{638F88D8-A988-4849-A9FB-82F54A03B6C3}" type="pres">
      <dgm:prSet presAssocID="{DCE93CE2-CFFD-4A92-B29C-ABA41C24C8FA}" presName="spacing" presStyleCnt="0"/>
      <dgm:spPr/>
    </dgm:pt>
    <dgm:pt modelId="{2F4D5AE1-E344-4525-B3D0-A5201DA5FD66}" type="pres">
      <dgm:prSet presAssocID="{0709A6F5-EE4F-4BE4-9677-4F0CFDEA0B2B}" presName="composite" presStyleCnt="0"/>
      <dgm:spPr/>
    </dgm:pt>
    <dgm:pt modelId="{1B4C77AF-784A-47EE-8499-1EC5192A21C1}" type="pres">
      <dgm:prSet presAssocID="{0709A6F5-EE4F-4BE4-9677-4F0CFDEA0B2B}" presName="imgShp" presStyleLbl="fgImgPlace1" presStyleIdx="4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</dgm:spPr>
    </dgm:pt>
    <dgm:pt modelId="{90AD6E2B-3444-4F73-90B5-ED5AF1F6B977}" type="pres">
      <dgm:prSet presAssocID="{0709A6F5-EE4F-4BE4-9677-4F0CFDEA0B2B}" presName="txShp" presStyleLbl="node1" presStyleIdx="4" presStyleCnt="6">
        <dgm:presLayoutVars>
          <dgm:bulletEnabled val="1"/>
        </dgm:presLayoutVars>
      </dgm:prSet>
      <dgm:spPr/>
    </dgm:pt>
    <dgm:pt modelId="{567E764B-9AFA-4DE7-8FBB-DEDF88F8E9B6}" type="pres">
      <dgm:prSet presAssocID="{B4AC4018-D374-4443-A80A-E4371ECCEE5C}" presName="spacing" presStyleCnt="0"/>
      <dgm:spPr/>
    </dgm:pt>
    <dgm:pt modelId="{45EFE9C4-FDA8-42EE-8696-FF6FACC76231}" type="pres">
      <dgm:prSet presAssocID="{1583DF72-AF88-44B4-A206-7201FA88A84C}" presName="composite" presStyleCnt="0"/>
      <dgm:spPr/>
    </dgm:pt>
    <dgm:pt modelId="{8213EF1F-90DA-454B-9A4C-6817C0AADDE3}" type="pres">
      <dgm:prSet presAssocID="{1583DF72-AF88-44B4-A206-7201FA88A84C}" presName="imgShp" presStyleLbl="fgImgPlace1" presStyleIdx="5" presStyleCnt="6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</dgm:spPr>
    </dgm:pt>
    <dgm:pt modelId="{BDF902F3-BA62-44FC-96FD-70B609F4DA31}" type="pres">
      <dgm:prSet presAssocID="{1583DF72-AF88-44B4-A206-7201FA88A84C}" presName="txShp" presStyleLbl="node1" presStyleIdx="5" presStyleCnt="6">
        <dgm:presLayoutVars>
          <dgm:bulletEnabled val="1"/>
        </dgm:presLayoutVars>
      </dgm:prSet>
      <dgm:spPr/>
    </dgm:pt>
  </dgm:ptLst>
  <dgm:cxnLst>
    <dgm:cxn modelId="{6B13C304-3CD5-487D-884F-85C0F88ED6FD}" srcId="{7B243ADF-0A56-41B5-B9AC-11A4320C9C29}" destId="{C32BD169-E461-4DC4-872A-DCAEEAD3F881}" srcOrd="0" destOrd="0" parTransId="{6C62663A-D54C-4765-8129-588958C3FB67}" sibTransId="{D1BC0C2F-AF7D-4C1E-9861-B4A61B2370CF}"/>
    <dgm:cxn modelId="{8C910518-C591-49E4-97CD-82D6B468EF91}" srcId="{7B243ADF-0A56-41B5-B9AC-11A4320C9C29}" destId="{1583DF72-AF88-44B4-A206-7201FA88A84C}" srcOrd="5" destOrd="0" parTransId="{B2DB60A9-5989-4FA0-93F6-BFC55BC060EF}" sibTransId="{2FB5B8F6-CBAD-4D8A-971F-B99B39D52D97}"/>
    <dgm:cxn modelId="{B435613C-BD43-4DFE-8D82-2A3C634F2B83}" srcId="{7B243ADF-0A56-41B5-B9AC-11A4320C9C29}" destId="{5420186A-6714-456A-8EC2-47F99B4B00A7}" srcOrd="1" destOrd="0" parTransId="{6CB07825-0564-4E36-9D14-D884CD977860}" sibTransId="{5BA6DFC8-D0CA-4D75-8F44-A985F0B87132}"/>
    <dgm:cxn modelId="{CADD6D3E-506C-4740-8F5F-059A6970CAB9}" type="presOf" srcId="{0709A6F5-EE4F-4BE4-9677-4F0CFDEA0B2B}" destId="{90AD6E2B-3444-4F73-90B5-ED5AF1F6B977}" srcOrd="0" destOrd="0" presId="urn:microsoft.com/office/officeart/2005/8/layout/vList3#1"/>
    <dgm:cxn modelId="{C93F345F-785A-4CF0-AE35-5AEB17002CE4}" type="presOf" srcId="{FD4F1EDE-6460-4135-9B31-569A31417E62}" destId="{37708653-BD64-4CDB-BFE2-D6D94ACEDB7E}" srcOrd="0" destOrd="0" presId="urn:microsoft.com/office/officeart/2005/8/layout/vList3#1"/>
    <dgm:cxn modelId="{0E65AA71-D483-4A4D-9BC1-CC1AD0DD8A43}" type="presOf" srcId="{5420186A-6714-456A-8EC2-47F99B4B00A7}" destId="{4A92E885-A1B2-4037-85EA-FBA120DC7F61}" srcOrd="0" destOrd="0" presId="urn:microsoft.com/office/officeart/2005/8/layout/vList3#1"/>
    <dgm:cxn modelId="{6CFAC18D-386A-4D52-8A6B-9FD885FEBCE8}" type="presOf" srcId="{C32BD169-E461-4DC4-872A-DCAEEAD3F881}" destId="{11505019-30A4-474C-8578-0CF4CEC825AC}" srcOrd="0" destOrd="0" presId="urn:microsoft.com/office/officeart/2005/8/layout/vList3#1"/>
    <dgm:cxn modelId="{B56057B9-6042-4C2C-89F5-583340B9B044}" type="presOf" srcId="{C3E7BF84-5E07-4488-B1F2-3EE1180DC5FB}" destId="{2C213763-39F4-401E-B697-C35E4A71183D}" srcOrd="0" destOrd="0" presId="urn:microsoft.com/office/officeart/2005/8/layout/vList3#1"/>
    <dgm:cxn modelId="{874B44C0-02E2-4ADF-99FA-72B70CA7F25D}" srcId="{7B243ADF-0A56-41B5-B9AC-11A4320C9C29}" destId="{FD4F1EDE-6460-4135-9B31-569A31417E62}" srcOrd="3" destOrd="0" parTransId="{AD703955-B8F7-465B-94B4-39E5936737ED}" sibTransId="{DCE93CE2-CFFD-4A92-B29C-ABA41C24C8FA}"/>
    <dgm:cxn modelId="{B6EA5EC1-7A2C-4E43-A70B-0C50D9B5B8AD}" srcId="{7B243ADF-0A56-41B5-B9AC-11A4320C9C29}" destId="{0709A6F5-EE4F-4BE4-9677-4F0CFDEA0B2B}" srcOrd="4" destOrd="0" parTransId="{285B3542-1806-4CC7-BF94-341E8EC7E707}" sibTransId="{B4AC4018-D374-4443-A80A-E4371ECCEE5C}"/>
    <dgm:cxn modelId="{80C22AED-8EDB-435A-AA6B-F3FE0822A43F}" type="presOf" srcId="{1583DF72-AF88-44B4-A206-7201FA88A84C}" destId="{BDF902F3-BA62-44FC-96FD-70B609F4DA31}" srcOrd="0" destOrd="0" presId="urn:microsoft.com/office/officeart/2005/8/layout/vList3#1"/>
    <dgm:cxn modelId="{52EC05F0-5AB8-49C8-9269-822D68098DE4}" type="presOf" srcId="{7B243ADF-0A56-41B5-B9AC-11A4320C9C29}" destId="{25C7A992-C6FA-443C-9A2B-D7F5E157235B}" srcOrd="0" destOrd="0" presId="urn:microsoft.com/office/officeart/2005/8/layout/vList3#1"/>
    <dgm:cxn modelId="{55FE98F5-0DB6-44DA-AF89-3141724470F6}" srcId="{7B243ADF-0A56-41B5-B9AC-11A4320C9C29}" destId="{C3E7BF84-5E07-4488-B1F2-3EE1180DC5FB}" srcOrd="2" destOrd="0" parTransId="{3881D52D-B4C4-4AF8-9DAB-689F6EFB1F79}" sibTransId="{11DFBA09-BFBD-4C8F-AB01-ED5E3024C77D}"/>
    <dgm:cxn modelId="{5E21643F-A03E-4300-B393-616845DEFAE4}" type="presParOf" srcId="{25C7A992-C6FA-443C-9A2B-D7F5E157235B}" destId="{7B7DC9AB-0CCD-46E9-AB1E-83B37AED6C27}" srcOrd="0" destOrd="0" presId="urn:microsoft.com/office/officeart/2005/8/layout/vList3#1"/>
    <dgm:cxn modelId="{EBEA3B16-503A-47FC-9F3A-B759B64504DD}" type="presParOf" srcId="{7B7DC9AB-0CCD-46E9-AB1E-83B37AED6C27}" destId="{961A7944-D73B-408A-8919-D90BC72060A1}" srcOrd="0" destOrd="0" presId="urn:microsoft.com/office/officeart/2005/8/layout/vList3#1"/>
    <dgm:cxn modelId="{25B39019-8773-4E94-AC41-7176590526CD}" type="presParOf" srcId="{7B7DC9AB-0CCD-46E9-AB1E-83B37AED6C27}" destId="{11505019-30A4-474C-8578-0CF4CEC825AC}" srcOrd="1" destOrd="0" presId="urn:microsoft.com/office/officeart/2005/8/layout/vList3#1"/>
    <dgm:cxn modelId="{A48D4945-23CD-4BB1-A235-26158EBC62E6}" type="presParOf" srcId="{25C7A992-C6FA-443C-9A2B-D7F5E157235B}" destId="{7882F008-868B-4040-9D17-05D06E7BBF85}" srcOrd="1" destOrd="0" presId="urn:microsoft.com/office/officeart/2005/8/layout/vList3#1"/>
    <dgm:cxn modelId="{35EE0BDD-51B1-41F2-9C56-CCE8038F4344}" type="presParOf" srcId="{25C7A992-C6FA-443C-9A2B-D7F5E157235B}" destId="{C4E97D94-BE0C-4AE6-A671-75B30EBDBBFE}" srcOrd="2" destOrd="0" presId="urn:microsoft.com/office/officeart/2005/8/layout/vList3#1"/>
    <dgm:cxn modelId="{F6A11D49-88C0-443E-BE98-3D1EBADF18F4}" type="presParOf" srcId="{C4E97D94-BE0C-4AE6-A671-75B30EBDBBFE}" destId="{A6D240A5-D297-43CE-A892-4C0E57EBC295}" srcOrd="0" destOrd="0" presId="urn:microsoft.com/office/officeart/2005/8/layout/vList3#1"/>
    <dgm:cxn modelId="{5043BAD6-C5CE-4C09-830E-352CC63D6940}" type="presParOf" srcId="{C4E97D94-BE0C-4AE6-A671-75B30EBDBBFE}" destId="{4A92E885-A1B2-4037-85EA-FBA120DC7F61}" srcOrd="1" destOrd="0" presId="urn:microsoft.com/office/officeart/2005/8/layout/vList3#1"/>
    <dgm:cxn modelId="{4C4600E6-8ACA-4E9E-9CC9-2F49A97FEA04}" type="presParOf" srcId="{25C7A992-C6FA-443C-9A2B-D7F5E157235B}" destId="{AEAB1AB9-7130-408C-864A-4114D124C259}" srcOrd="3" destOrd="0" presId="urn:microsoft.com/office/officeart/2005/8/layout/vList3#1"/>
    <dgm:cxn modelId="{5E544837-0C01-42BE-8A19-EB7CB1EB054A}" type="presParOf" srcId="{25C7A992-C6FA-443C-9A2B-D7F5E157235B}" destId="{E44378CA-8E97-4A1B-9C96-001EFD05D878}" srcOrd="4" destOrd="0" presId="urn:microsoft.com/office/officeart/2005/8/layout/vList3#1"/>
    <dgm:cxn modelId="{578AB151-F7A8-43C7-B74D-67EB763A5CBD}" type="presParOf" srcId="{E44378CA-8E97-4A1B-9C96-001EFD05D878}" destId="{2A0054C4-D9A4-4071-8D1C-18AD2520274E}" srcOrd="0" destOrd="0" presId="urn:microsoft.com/office/officeart/2005/8/layout/vList3#1"/>
    <dgm:cxn modelId="{8A2C33C9-48CA-4777-BDD1-7CEA99FF8944}" type="presParOf" srcId="{E44378CA-8E97-4A1B-9C96-001EFD05D878}" destId="{2C213763-39F4-401E-B697-C35E4A71183D}" srcOrd="1" destOrd="0" presId="urn:microsoft.com/office/officeart/2005/8/layout/vList3#1"/>
    <dgm:cxn modelId="{F31B0BEA-B3F7-4220-860E-E5D2BC757113}" type="presParOf" srcId="{25C7A992-C6FA-443C-9A2B-D7F5E157235B}" destId="{C08FDB8F-19A9-40E0-A3D2-33521EF8ADF4}" srcOrd="5" destOrd="0" presId="urn:microsoft.com/office/officeart/2005/8/layout/vList3#1"/>
    <dgm:cxn modelId="{9AD388B0-0B87-40D9-BE61-8479E9EB5945}" type="presParOf" srcId="{25C7A992-C6FA-443C-9A2B-D7F5E157235B}" destId="{2E4EAF1B-4E1A-4873-A9EE-B6046EB218F3}" srcOrd="6" destOrd="0" presId="urn:microsoft.com/office/officeart/2005/8/layout/vList3#1"/>
    <dgm:cxn modelId="{F682AF91-9856-40A6-BE9C-8659399B077E}" type="presParOf" srcId="{2E4EAF1B-4E1A-4873-A9EE-B6046EB218F3}" destId="{D9B05F96-39D8-4E56-B5CE-8DA7CBD9B6E8}" srcOrd="0" destOrd="0" presId="urn:microsoft.com/office/officeart/2005/8/layout/vList3#1"/>
    <dgm:cxn modelId="{FEC15FEB-4FAD-4219-AB1F-01F5160F61B7}" type="presParOf" srcId="{2E4EAF1B-4E1A-4873-A9EE-B6046EB218F3}" destId="{37708653-BD64-4CDB-BFE2-D6D94ACEDB7E}" srcOrd="1" destOrd="0" presId="urn:microsoft.com/office/officeart/2005/8/layout/vList3#1"/>
    <dgm:cxn modelId="{F4B149E5-5C55-41EB-9598-7B4487CC5A94}" type="presParOf" srcId="{25C7A992-C6FA-443C-9A2B-D7F5E157235B}" destId="{638F88D8-A988-4849-A9FB-82F54A03B6C3}" srcOrd="7" destOrd="0" presId="urn:microsoft.com/office/officeart/2005/8/layout/vList3#1"/>
    <dgm:cxn modelId="{49863F64-B459-4E52-AD60-49DDAEFB6196}" type="presParOf" srcId="{25C7A992-C6FA-443C-9A2B-D7F5E157235B}" destId="{2F4D5AE1-E344-4525-B3D0-A5201DA5FD66}" srcOrd="8" destOrd="0" presId="urn:microsoft.com/office/officeart/2005/8/layout/vList3#1"/>
    <dgm:cxn modelId="{8B55806D-7A2B-4B26-BBB7-24E08857C18F}" type="presParOf" srcId="{2F4D5AE1-E344-4525-B3D0-A5201DA5FD66}" destId="{1B4C77AF-784A-47EE-8499-1EC5192A21C1}" srcOrd="0" destOrd="0" presId="urn:microsoft.com/office/officeart/2005/8/layout/vList3#1"/>
    <dgm:cxn modelId="{8EA8D8DE-E103-4403-9B9F-065B0B3EF037}" type="presParOf" srcId="{2F4D5AE1-E344-4525-B3D0-A5201DA5FD66}" destId="{90AD6E2B-3444-4F73-90B5-ED5AF1F6B977}" srcOrd="1" destOrd="0" presId="urn:microsoft.com/office/officeart/2005/8/layout/vList3#1"/>
    <dgm:cxn modelId="{2AD3F056-C359-4F8B-AEBC-BC257BDAE6FA}" type="presParOf" srcId="{25C7A992-C6FA-443C-9A2B-D7F5E157235B}" destId="{567E764B-9AFA-4DE7-8FBB-DEDF88F8E9B6}" srcOrd="9" destOrd="0" presId="urn:microsoft.com/office/officeart/2005/8/layout/vList3#1"/>
    <dgm:cxn modelId="{44A9EADB-1BAA-49B0-A456-F16859C69B28}" type="presParOf" srcId="{25C7A992-C6FA-443C-9A2B-D7F5E157235B}" destId="{45EFE9C4-FDA8-42EE-8696-FF6FACC76231}" srcOrd="10" destOrd="0" presId="urn:microsoft.com/office/officeart/2005/8/layout/vList3#1"/>
    <dgm:cxn modelId="{8833E4E5-61FC-4B20-B8DD-9FA45E9CCD67}" type="presParOf" srcId="{45EFE9C4-FDA8-42EE-8696-FF6FACC76231}" destId="{8213EF1F-90DA-454B-9A4C-6817C0AADDE3}" srcOrd="0" destOrd="0" presId="urn:microsoft.com/office/officeart/2005/8/layout/vList3#1"/>
    <dgm:cxn modelId="{8930DF1A-BEC1-4051-8CF7-3EAAEB0AD6EE}" type="presParOf" srcId="{45EFE9C4-FDA8-42EE-8696-FF6FACC76231}" destId="{BDF902F3-BA62-44FC-96FD-70B609F4DA31}" srcOrd="1" destOrd="0" presId="urn:microsoft.com/office/officeart/2005/8/layout/vList3#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49BF82-3BAE-4414-B5FB-4E52757C5A68}">
      <dsp:nvSpPr>
        <dsp:cNvPr id="0" name=""/>
        <dsp:cNvSpPr/>
      </dsp:nvSpPr>
      <dsp:spPr>
        <a:xfrm>
          <a:off x="4298156" y="1676832"/>
          <a:ext cx="3040976" cy="5277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886"/>
              </a:lnTo>
              <a:lnTo>
                <a:pt x="3040976" y="263886"/>
              </a:lnTo>
              <a:lnTo>
                <a:pt x="3040976" y="5277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7AC995-9765-427F-BD2B-19FBD06FF61D}">
      <dsp:nvSpPr>
        <dsp:cNvPr id="0" name=""/>
        <dsp:cNvSpPr/>
      </dsp:nvSpPr>
      <dsp:spPr>
        <a:xfrm>
          <a:off x="4252436" y="1676832"/>
          <a:ext cx="91440" cy="5277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77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4988F0-75C9-45AA-9108-3EBD810C2766}">
      <dsp:nvSpPr>
        <dsp:cNvPr id="0" name=""/>
        <dsp:cNvSpPr/>
      </dsp:nvSpPr>
      <dsp:spPr>
        <a:xfrm>
          <a:off x="1257179" y="1676832"/>
          <a:ext cx="3040976" cy="527772"/>
        </a:xfrm>
        <a:custGeom>
          <a:avLst/>
          <a:gdLst/>
          <a:ahLst/>
          <a:cxnLst/>
          <a:rect l="0" t="0" r="0" b="0"/>
          <a:pathLst>
            <a:path>
              <a:moveTo>
                <a:pt x="3040976" y="0"/>
              </a:moveTo>
              <a:lnTo>
                <a:pt x="3040976" y="263886"/>
              </a:lnTo>
              <a:lnTo>
                <a:pt x="0" y="263886"/>
              </a:lnTo>
              <a:lnTo>
                <a:pt x="0" y="5277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EEDE57-108F-4A18-B00F-AD782D79F250}">
      <dsp:nvSpPr>
        <dsp:cNvPr id="0" name=""/>
        <dsp:cNvSpPr/>
      </dsp:nvSpPr>
      <dsp:spPr>
        <a:xfrm>
          <a:off x="3041553" y="420230"/>
          <a:ext cx="2513204" cy="12566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Arnau </a:t>
          </a:r>
          <a:r>
            <a:rPr lang="ca-ES" sz="2100" kern="1200" noProof="0" dirty="0"/>
            <a:t>Català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CEO</a:t>
          </a:r>
        </a:p>
      </dsp:txBody>
      <dsp:txXfrm>
        <a:off x="3041553" y="420230"/>
        <a:ext cx="2513204" cy="1256602"/>
      </dsp:txXfrm>
    </dsp:sp>
    <dsp:sp modelId="{9AF72C75-E138-41F7-ABC4-51CFED29FF2D}">
      <dsp:nvSpPr>
        <dsp:cNvPr id="0" name=""/>
        <dsp:cNvSpPr/>
      </dsp:nvSpPr>
      <dsp:spPr>
        <a:xfrm>
          <a:off x="577" y="2204604"/>
          <a:ext cx="2513204" cy="12566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Pau Generó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Director de logística i comercial. </a:t>
          </a:r>
        </a:p>
      </dsp:txBody>
      <dsp:txXfrm>
        <a:off x="577" y="2204604"/>
        <a:ext cx="2513204" cy="1256602"/>
      </dsp:txXfrm>
    </dsp:sp>
    <dsp:sp modelId="{484FCDBE-0DF6-45F5-A87E-E3E9C51DB66F}">
      <dsp:nvSpPr>
        <dsp:cNvPr id="0" name=""/>
        <dsp:cNvSpPr/>
      </dsp:nvSpPr>
      <dsp:spPr>
        <a:xfrm>
          <a:off x="3041553" y="2204604"/>
          <a:ext cx="2513204" cy="12566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Samantha Vargas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Directora de RRHH</a:t>
          </a:r>
        </a:p>
      </dsp:txBody>
      <dsp:txXfrm>
        <a:off x="3041553" y="2204604"/>
        <a:ext cx="2513204" cy="1256602"/>
      </dsp:txXfrm>
    </dsp:sp>
    <dsp:sp modelId="{B37DD5AD-5E01-4AE1-8422-9FEFDBB93BC0}">
      <dsp:nvSpPr>
        <dsp:cNvPr id="0" name=""/>
        <dsp:cNvSpPr/>
      </dsp:nvSpPr>
      <dsp:spPr>
        <a:xfrm>
          <a:off x="6082530" y="2204604"/>
          <a:ext cx="2513204" cy="12566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Pol Gelabert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Director Contable </a:t>
          </a:r>
          <a:r>
            <a:rPr lang="ca-ES" sz="2100" kern="1200" noProof="0" dirty="0"/>
            <a:t>financer</a:t>
          </a:r>
        </a:p>
      </dsp:txBody>
      <dsp:txXfrm>
        <a:off x="6082530" y="2204604"/>
        <a:ext cx="2513204" cy="12566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505019-30A4-474C-8578-0CF4CEC825AC}">
      <dsp:nvSpPr>
        <dsp:cNvPr id="0" name=""/>
        <dsp:cNvSpPr/>
      </dsp:nvSpPr>
      <dsp:spPr>
        <a:xfrm rot="10800000">
          <a:off x="1569246" y="2182"/>
          <a:ext cx="5716547" cy="517457"/>
        </a:xfrm>
        <a:prstGeom prst="homePlate">
          <a:avLst/>
        </a:prstGeom>
        <a:solidFill>
          <a:srgbClr val="F4AD7C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184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400" kern="1200" noProof="0" dirty="0"/>
            <a:t>Certificació</a:t>
          </a:r>
          <a:r>
            <a:rPr lang="es-ES" sz="2400" kern="1200" dirty="0"/>
            <a:t> negativa del </a:t>
          </a:r>
          <a:r>
            <a:rPr lang="es-ES" sz="2400" kern="1200" dirty="0" err="1"/>
            <a:t>nom</a:t>
          </a:r>
          <a:endParaRPr lang="es-ES" sz="2400" kern="1200" dirty="0"/>
        </a:p>
      </dsp:txBody>
      <dsp:txXfrm rot="10800000">
        <a:off x="1698610" y="2182"/>
        <a:ext cx="5587183" cy="517457"/>
      </dsp:txXfrm>
    </dsp:sp>
    <dsp:sp modelId="{961A7944-D73B-408A-8919-D90BC72060A1}">
      <dsp:nvSpPr>
        <dsp:cNvPr id="0" name=""/>
        <dsp:cNvSpPr/>
      </dsp:nvSpPr>
      <dsp:spPr>
        <a:xfrm>
          <a:off x="1310517" y="2182"/>
          <a:ext cx="517457" cy="51745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92E885-A1B2-4037-85EA-FBA120DC7F61}">
      <dsp:nvSpPr>
        <dsp:cNvPr id="0" name=""/>
        <dsp:cNvSpPr/>
      </dsp:nvSpPr>
      <dsp:spPr>
        <a:xfrm rot="10800000">
          <a:off x="1569246" y="674105"/>
          <a:ext cx="5716547" cy="517457"/>
        </a:xfrm>
        <a:prstGeom prst="homePlate">
          <a:avLst/>
        </a:prstGeom>
        <a:solidFill>
          <a:srgbClr val="F4AD7C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184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Escriptura pública</a:t>
          </a:r>
        </a:p>
      </dsp:txBody>
      <dsp:txXfrm rot="10800000">
        <a:off x="1698610" y="674105"/>
        <a:ext cx="5587183" cy="517457"/>
      </dsp:txXfrm>
    </dsp:sp>
    <dsp:sp modelId="{A6D240A5-D297-43CE-A892-4C0E57EBC295}">
      <dsp:nvSpPr>
        <dsp:cNvPr id="0" name=""/>
        <dsp:cNvSpPr/>
      </dsp:nvSpPr>
      <dsp:spPr>
        <a:xfrm>
          <a:off x="1310517" y="674105"/>
          <a:ext cx="517457" cy="51745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213763-39F4-401E-B697-C35E4A71183D}">
      <dsp:nvSpPr>
        <dsp:cNvPr id="0" name=""/>
        <dsp:cNvSpPr/>
      </dsp:nvSpPr>
      <dsp:spPr>
        <a:xfrm rot="10800000">
          <a:off x="1569246" y="1346028"/>
          <a:ext cx="5716547" cy="517457"/>
        </a:xfrm>
        <a:prstGeom prst="homePlate">
          <a:avLst/>
        </a:prstGeom>
        <a:solidFill>
          <a:srgbClr val="F4AD7C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184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 err="1"/>
            <a:t>Model</a:t>
          </a:r>
          <a:r>
            <a:rPr lang="es-ES" sz="2400" kern="1200" dirty="0"/>
            <a:t> 840</a:t>
          </a:r>
        </a:p>
      </dsp:txBody>
      <dsp:txXfrm rot="10800000">
        <a:off x="1698610" y="1346028"/>
        <a:ext cx="5587183" cy="517457"/>
      </dsp:txXfrm>
    </dsp:sp>
    <dsp:sp modelId="{2A0054C4-D9A4-4071-8D1C-18AD2520274E}">
      <dsp:nvSpPr>
        <dsp:cNvPr id="0" name=""/>
        <dsp:cNvSpPr/>
      </dsp:nvSpPr>
      <dsp:spPr>
        <a:xfrm>
          <a:off x="1310517" y="1346028"/>
          <a:ext cx="517457" cy="51745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708653-BD64-4CDB-BFE2-D6D94ACEDB7E}">
      <dsp:nvSpPr>
        <dsp:cNvPr id="0" name=""/>
        <dsp:cNvSpPr/>
      </dsp:nvSpPr>
      <dsp:spPr>
        <a:xfrm rot="10800000">
          <a:off x="1569246" y="2017950"/>
          <a:ext cx="5716547" cy="517457"/>
        </a:xfrm>
        <a:prstGeom prst="homePlate">
          <a:avLst/>
        </a:prstGeom>
        <a:solidFill>
          <a:srgbClr val="F4AD7C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184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 err="1"/>
            <a:t>Model</a:t>
          </a:r>
          <a:r>
            <a:rPr lang="es-ES" sz="2400" kern="1200" dirty="0"/>
            <a:t> 600 </a:t>
          </a:r>
        </a:p>
      </dsp:txBody>
      <dsp:txXfrm rot="10800000">
        <a:off x="1698610" y="2017950"/>
        <a:ext cx="5587183" cy="517457"/>
      </dsp:txXfrm>
    </dsp:sp>
    <dsp:sp modelId="{D9B05F96-39D8-4E56-B5CE-8DA7CBD9B6E8}">
      <dsp:nvSpPr>
        <dsp:cNvPr id="0" name=""/>
        <dsp:cNvSpPr/>
      </dsp:nvSpPr>
      <dsp:spPr>
        <a:xfrm>
          <a:off x="1310517" y="2017950"/>
          <a:ext cx="517457" cy="51745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AD6E2B-3444-4F73-90B5-ED5AF1F6B977}">
      <dsp:nvSpPr>
        <dsp:cNvPr id="0" name=""/>
        <dsp:cNvSpPr/>
      </dsp:nvSpPr>
      <dsp:spPr>
        <a:xfrm rot="10800000">
          <a:off x="1569246" y="2689873"/>
          <a:ext cx="5716547" cy="517457"/>
        </a:xfrm>
        <a:prstGeom prst="homePlate">
          <a:avLst/>
        </a:prstGeom>
        <a:solidFill>
          <a:srgbClr val="F4AD7C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184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 err="1"/>
            <a:t>Model</a:t>
          </a:r>
          <a:r>
            <a:rPr lang="es-ES" sz="2400" kern="1200" dirty="0"/>
            <a:t> 036</a:t>
          </a:r>
        </a:p>
      </dsp:txBody>
      <dsp:txXfrm rot="10800000">
        <a:off x="1698610" y="2689873"/>
        <a:ext cx="5587183" cy="517457"/>
      </dsp:txXfrm>
    </dsp:sp>
    <dsp:sp modelId="{1B4C77AF-784A-47EE-8499-1EC5192A21C1}">
      <dsp:nvSpPr>
        <dsp:cNvPr id="0" name=""/>
        <dsp:cNvSpPr/>
      </dsp:nvSpPr>
      <dsp:spPr>
        <a:xfrm>
          <a:off x="1310517" y="2689873"/>
          <a:ext cx="517457" cy="51745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F902F3-BA62-44FC-96FD-70B609F4DA31}">
      <dsp:nvSpPr>
        <dsp:cNvPr id="0" name=""/>
        <dsp:cNvSpPr/>
      </dsp:nvSpPr>
      <dsp:spPr>
        <a:xfrm rot="10800000">
          <a:off x="1569246" y="3361796"/>
          <a:ext cx="5716547" cy="517457"/>
        </a:xfrm>
        <a:prstGeom prst="homePlate">
          <a:avLst/>
        </a:prstGeom>
        <a:solidFill>
          <a:srgbClr val="F4AD7C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184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Alta Registre Mercantil</a:t>
          </a:r>
        </a:p>
      </dsp:txBody>
      <dsp:txXfrm rot="10800000">
        <a:off x="1698610" y="3361796"/>
        <a:ext cx="5587183" cy="517457"/>
      </dsp:txXfrm>
    </dsp:sp>
    <dsp:sp modelId="{8213EF1F-90DA-454B-9A4C-6817C0AADDE3}">
      <dsp:nvSpPr>
        <dsp:cNvPr id="0" name=""/>
        <dsp:cNvSpPr/>
      </dsp:nvSpPr>
      <dsp:spPr>
        <a:xfrm>
          <a:off x="1310517" y="3361796"/>
          <a:ext cx="517457" cy="517457"/>
        </a:xfrm>
        <a:prstGeom prst="ellipse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5F9D4A-A6D5-45D1-924E-217855062EAE}" type="datetimeFigureOut">
              <a:rPr lang="es-ES" smtClean="0"/>
              <a:pPr/>
              <a:t>13/01/2023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125695-A501-4BA1-AD78-77053B3F2D0D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0381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/>
              <a:t>Feu clic aquí per editar l'estil de subtítols del patró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9791495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àmica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/>
              <a:t>Feu clic a la icona per afegir una imatge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2014824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ol i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303414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847744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geta d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268487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2862359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a d'imat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a-ES"/>
              <a:t>Feu clic a la icona per afegir una imatge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a-ES"/>
              <a:t>Feu clic a la icona per afegir una imatge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a-ES"/>
              <a:t>Feu clic a la icona per afegir una imatge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06380176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85035353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3488054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1735281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3297137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1733889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a-ES" dirty="0"/>
              <a:t>Feu clic per editar els estils del text del patró</a:t>
            </a:r>
          </a:p>
          <a:p>
            <a:pPr lvl="1"/>
            <a:r>
              <a:rPr lang="ca-ES" dirty="0"/>
              <a:t>Segon nivell</a:t>
            </a:r>
          </a:p>
          <a:p>
            <a:pPr lvl="2"/>
            <a:r>
              <a:rPr lang="ca-ES" dirty="0"/>
              <a:t>Tercer nivell</a:t>
            </a:r>
          </a:p>
          <a:p>
            <a:pPr lvl="3"/>
            <a:r>
              <a:rPr lang="ca-ES" dirty="0"/>
              <a:t>Quart nivell</a:t>
            </a:r>
          </a:p>
          <a:p>
            <a:pPr lvl="4"/>
            <a:r>
              <a:rPr lang="ca-ES" dirty="0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123643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42209839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16825717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765749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a-ES"/>
              <a:t>Feu clic aquí per editar l'estil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/>
              <a:t>Feu clic a la icona per afegir una imatge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246560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6287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dirty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565F6-72F4-463D-BBDF-94F59BA0BE24}" type="slidenum">
              <a:rPr lang="es-ES" smtClean="0"/>
              <a:pPr/>
              <a:t>‹#›</a:t>
            </a:fld>
            <a:endParaRPr lang="es-ES" dirty="0"/>
          </a:p>
        </p:txBody>
      </p:sp>
      <p:pic>
        <p:nvPicPr>
          <p:cNvPr id="8" name="Imagen 8">
            <a:extLst>
              <a:ext uri="{FF2B5EF4-FFF2-40B4-BE49-F238E27FC236}">
                <a16:creationId xmlns:a16="http://schemas.microsoft.com/office/drawing/2014/main" id="{CB701DC8-8461-4013-B39C-29B8CED2533D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4349" y="4855449"/>
            <a:ext cx="1830211" cy="1692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5755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BRKF0npNUU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fBRKF0npNUU?feature=oembed" TargetMode="Externa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EABDCA67-92AF-4557-9161-C39DE0B438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0524" y="2853742"/>
            <a:ext cx="8144134" cy="1150515"/>
          </a:xfrm>
        </p:spPr>
        <p:txBody>
          <a:bodyPr/>
          <a:lstStyle/>
          <a:p>
            <a:r>
              <a:rPr lang="ca-ES" dirty="0" err="1"/>
              <a:t>XUPITEO</a:t>
            </a:r>
            <a:r>
              <a:rPr lang="ca-ES" dirty="0"/>
              <a:t> COCTELERIA.</a:t>
            </a:r>
          </a:p>
        </p:txBody>
      </p:sp>
      <p:sp>
        <p:nvSpPr>
          <p:cNvPr id="3" name="Subtítol 2">
            <a:extLst>
              <a:ext uri="{FF2B5EF4-FFF2-40B4-BE49-F238E27FC236}">
                <a16:creationId xmlns:a16="http://schemas.microsoft.com/office/drawing/2014/main" id="{E647CACB-077F-4804-A38F-B17017EF61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051" y="6018652"/>
            <a:ext cx="2710948" cy="497557"/>
          </a:xfrm>
        </p:spPr>
        <p:txBody>
          <a:bodyPr/>
          <a:lstStyle/>
          <a:p>
            <a:pPr algn="l"/>
            <a:r>
              <a:rPr lang="ca-ES" dirty="0"/>
              <a:t>Arnau Català Cabré</a:t>
            </a:r>
          </a:p>
        </p:txBody>
      </p:sp>
      <p:sp>
        <p:nvSpPr>
          <p:cNvPr id="4" name="Botó d'acció: vés al final 3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779C1A51-595F-4CE2-8CF4-29F8DCD11E3B}"/>
              </a:ext>
            </a:extLst>
          </p:cNvPr>
          <p:cNvSpPr/>
          <p:nvPr/>
        </p:nvSpPr>
        <p:spPr>
          <a:xfrm>
            <a:off x="11390051" y="6516209"/>
            <a:ext cx="390617" cy="230819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85412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0">
        <p14:vortex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D73D3F-2F92-D16C-D6E3-575113200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DADES D’INTERES: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BD968D-F01E-0B1C-1DF1-51594EAA5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357" y="2620959"/>
            <a:ext cx="7274072" cy="3599316"/>
          </a:xfrm>
        </p:spPr>
        <p:txBody>
          <a:bodyPr numCol="2" spcCol="360000">
            <a:normAutofit fontScale="92500" lnSpcReduction="20000"/>
          </a:bodyPr>
          <a:lstStyle/>
          <a:p>
            <a:pPr marL="0" indent="0">
              <a:buNone/>
            </a:pPr>
            <a:r>
              <a:rPr lang="ca-ES" dirty="0"/>
              <a:t>Hem escollit el sector de l'hostaleria, enfocant-nos a la venda de </a:t>
            </a:r>
            <a:r>
              <a:rPr lang="ca-ES" dirty="0" err="1"/>
              <a:t>xupitos</a:t>
            </a:r>
            <a:r>
              <a:rPr lang="ca-ES" dirty="0"/>
              <a:t> i altres begudes alcohòliques.</a:t>
            </a:r>
            <a:br>
              <a:rPr lang="ca-ES" sz="2000" dirty="0"/>
            </a:br>
            <a:r>
              <a:rPr lang="ca-ES" dirty="0"/>
              <a:t>Serem una Societat Limitada Successiva, ja que és la forma jurídica que no té límit de capital social, i nombres de socis i sòcies.</a:t>
            </a:r>
            <a:br>
              <a:rPr lang="ca-ES" dirty="0"/>
            </a:br>
            <a:r>
              <a:rPr lang="ca-ES" dirty="0"/>
              <a:t>Preveiem que necessitarem un capital social d'uns 250.000 € aportats pel </a:t>
            </a:r>
            <a:r>
              <a:rPr lang="ca-ES" dirty="0" err="1"/>
              <a:t>CEO</a:t>
            </a:r>
            <a:r>
              <a:rPr lang="ca-ES" dirty="0"/>
              <a:t> Arnau, pel fet que s'ha de llogar un local, fer tota la logística per convertir-lo en restauració i inversió de mobiliari i material.</a:t>
            </a:r>
            <a:br>
              <a:rPr lang="ca-ES" dirty="0"/>
            </a:br>
            <a:r>
              <a:rPr lang="ca-ES" dirty="0"/>
              <a:t>Quan vàrem estar reunits en la pluja d'idees van sorgir idees força interessants, però aquesta és la que més ens va quadrar, un negoci de </a:t>
            </a:r>
            <a:r>
              <a:rPr lang="ca-ES" dirty="0" err="1"/>
              <a:t>Xupitos</a:t>
            </a:r>
            <a:r>
              <a:rPr lang="ca-ES" dirty="0"/>
              <a:t>.</a:t>
            </a:r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28368FF-85D9-99B2-F4D3-8C30A74C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2</a:t>
            </a:fld>
            <a:endParaRPr lang="es-ES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FAA9D97D-5A15-8CEE-5ADC-2BDF687B9A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3217" y="2496671"/>
            <a:ext cx="3599078" cy="21171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6144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B68BAC-CB71-0FC4-9727-1982693A8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ORGANIGRAMA:</a:t>
            </a:r>
          </a:p>
        </p:txBody>
      </p:sp>
      <p:graphicFrame>
        <p:nvGraphicFramePr>
          <p:cNvPr id="8" name="Marcador de contenido 7">
            <a:extLst>
              <a:ext uri="{FF2B5EF4-FFF2-40B4-BE49-F238E27FC236}">
                <a16:creationId xmlns:a16="http://schemas.microsoft.com/office/drawing/2014/main" id="{5B0CEB26-21C5-504E-8165-2272030E2E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2288173"/>
              </p:ext>
            </p:extLst>
          </p:nvPr>
        </p:nvGraphicFramePr>
        <p:xfrm>
          <a:off x="1189095" y="1976552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D5A89518-B45F-6C9D-C168-955D3B24B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7930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9736A2-41E4-94B0-298C-D0A0827CF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DOCUMENTS</a:t>
            </a:r>
            <a:r>
              <a:rPr lang="es-ES" dirty="0"/>
              <a:t>: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F3A96D96-F175-1B51-0044-85B998A2EA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0473658"/>
              </p:ext>
            </p:extLst>
          </p:nvPr>
        </p:nvGraphicFramePr>
        <p:xfrm>
          <a:off x="1343159" y="2356529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234C4FDF-84C4-2350-5FD0-27C593E4D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38946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AF602E-99DF-A86B-6E79-03D986B18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MISIÓ</a:t>
            </a:r>
            <a:r>
              <a:rPr lang="es-ES" dirty="0"/>
              <a:t>, </a:t>
            </a:r>
            <a:r>
              <a:rPr lang="es-ES" dirty="0" err="1"/>
              <a:t>VISIÓ</a:t>
            </a:r>
            <a:r>
              <a:rPr lang="es-ES" dirty="0"/>
              <a:t> I </a:t>
            </a:r>
            <a:r>
              <a:rPr lang="es-ES" dirty="0" err="1"/>
              <a:t>VALORS</a:t>
            </a:r>
            <a:r>
              <a:rPr lang="es-ES" dirty="0"/>
              <a:t>: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CD7040AD-225F-9A0D-4487-EF46112DB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5</a:t>
            </a:fld>
            <a:endParaRPr lang="es-ES" dirty="0"/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1400A059-0353-53E2-DA67-6C6A0E9A68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778678"/>
              </p:ext>
            </p:extLst>
          </p:nvPr>
        </p:nvGraphicFramePr>
        <p:xfrm>
          <a:off x="1423251" y="2562230"/>
          <a:ext cx="812799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00646142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65772300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3746235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err="1"/>
                        <a:t>Misió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err="1"/>
                        <a:t>Visió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err="1"/>
                        <a:t>Valors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826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/>
                        <a:t>Projecció</a:t>
                      </a:r>
                      <a:r>
                        <a:rPr lang="es-ES" dirty="0"/>
                        <a:t> local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/>
                        <a:t>Sostenibilitat</a:t>
                      </a:r>
                      <a:r>
                        <a:rPr lang="es-E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/>
                        <a:t>Confiança</a:t>
                      </a:r>
                      <a:r>
                        <a:rPr lang="es-ES" dirty="0"/>
                        <a:t> mutua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575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/>
                        <a:t>Eleboració</a:t>
                      </a:r>
                      <a:r>
                        <a:rPr lang="es-ES" dirty="0"/>
                        <a:t> de </a:t>
                      </a:r>
                      <a:r>
                        <a:rPr lang="es-ES" dirty="0" err="1"/>
                        <a:t>begudes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/>
                        <a:t>Qualitat</a:t>
                      </a:r>
                      <a:r>
                        <a:rPr lang="es-E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/>
                        <a:t>Gestió</a:t>
                      </a:r>
                      <a:r>
                        <a:rPr lang="es-ES" dirty="0"/>
                        <a:t> del </a:t>
                      </a:r>
                      <a:r>
                        <a:rPr lang="es-ES" dirty="0" err="1"/>
                        <a:t>cambi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826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/>
                        <a:t>Referent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/>
                        <a:t>Satisfacció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Persones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285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/>
                        <a:t>Equip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307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/>
                        <a:t>Innvovació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016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/>
                        <a:t>Honestedat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331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/>
                        <a:t>Proactivitat</a:t>
                      </a:r>
                      <a:r>
                        <a:rPr lang="es-E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657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/>
                        <a:t>Fiabilitat</a:t>
                      </a:r>
                      <a:r>
                        <a:rPr lang="es-E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757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5700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658BCE-E5BA-513B-14AD-668E578F9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PREVISIÓ DE VENDES:</a:t>
            </a: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AE54E8C5-AD44-61F9-8B4F-BB9890B7C3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8755045"/>
              </p:ext>
            </p:extLst>
          </p:nvPr>
        </p:nvGraphicFramePr>
        <p:xfrm>
          <a:off x="681038" y="2336800"/>
          <a:ext cx="9613900" cy="3598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6DFFF6A5-B798-CE22-9E0A-A6ACBC287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5144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ELABORACIÓ</a:t>
            </a:r>
            <a:r>
              <a:rPr lang="es-ES" dirty="0"/>
              <a:t> </a:t>
            </a:r>
            <a:r>
              <a:rPr lang="es-ES" dirty="0" err="1"/>
              <a:t>D’UN</a:t>
            </a:r>
            <a:r>
              <a:rPr lang="es-ES" dirty="0"/>
              <a:t> BON MOJITO!!!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7</a:t>
            </a:fld>
            <a:endParaRPr lang="es-ES" dirty="0"/>
          </a:p>
        </p:txBody>
      </p:sp>
      <p:sp>
        <p:nvSpPr>
          <p:cNvPr id="3" name="QuadreDeText 2">
            <a:extLst>
              <a:ext uri="{FF2B5EF4-FFF2-40B4-BE49-F238E27FC236}">
                <a16:creationId xmlns:a16="http://schemas.microsoft.com/office/drawing/2014/main" id="{7A7ADF2F-7ACA-48F8-9E06-F120D301D6F5}"/>
              </a:ext>
            </a:extLst>
          </p:cNvPr>
          <p:cNvSpPr txBox="1"/>
          <p:nvPr/>
        </p:nvSpPr>
        <p:spPr>
          <a:xfrm>
            <a:off x="3113102" y="5781606"/>
            <a:ext cx="5965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https://www.youtube.com/watch?v=fBRKF0npNUU</a:t>
            </a:r>
            <a:endParaRPr lang="ca-ES" dirty="0"/>
          </a:p>
          <a:p>
            <a:endParaRPr lang="ca-ES" dirty="0"/>
          </a:p>
        </p:txBody>
      </p:sp>
      <p:pic>
        <p:nvPicPr>
          <p:cNvPr id="6" name="Mitjans en línia 5" title="como hacer el clásico MOJITO">
            <a:hlinkClick r:id="" action="ppaction://media"/>
            <a:extLst>
              <a:ext uri="{FF2B5EF4-FFF2-40B4-BE49-F238E27FC236}">
                <a16:creationId xmlns:a16="http://schemas.microsoft.com/office/drawing/2014/main" id="{032439D1-5E61-44FD-9449-6B0910E1FF2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627790" y="2077499"/>
            <a:ext cx="6231282" cy="35206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7666" y="3429000"/>
            <a:ext cx="8596668" cy="807308"/>
          </a:xfrm>
        </p:spPr>
        <p:txBody>
          <a:bodyPr>
            <a:noAutofit/>
          </a:bodyPr>
          <a:lstStyle/>
          <a:p>
            <a:pPr algn="ctr"/>
            <a:r>
              <a:rPr lang="es-ES" sz="5000" dirty="0" err="1"/>
              <a:t>MOLTES</a:t>
            </a:r>
            <a:r>
              <a:rPr lang="es-ES" sz="5000" dirty="0"/>
              <a:t> </a:t>
            </a:r>
            <a:r>
              <a:rPr lang="es-ES" sz="5000" dirty="0" err="1"/>
              <a:t>GRÀCIES</a:t>
            </a:r>
            <a:r>
              <a:rPr lang="es-ES" sz="5000" dirty="0"/>
              <a:t> PER LA </a:t>
            </a:r>
            <a:r>
              <a:rPr lang="es-ES" sz="5000" dirty="0" err="1"/>
              <a:t>VOSTRA</a:t>
            </a:r>
            <a:r>
              <a:rPr lang="es-ES" sz="5000" dirty="0"/>
              <a:t> </a:t>
            </a:r>
            <a:r>
              <a:rPr lang="es-ES" sz="5000" dirty="0" err="1"/>
              <a:t>ATENCIÓ</a:t>
            </a:r>
            <a:r>
              <a:rPr lang="es-ES" sz="5000" dirty="0"/>
              <a:t>!!!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65F6-72F4-463D-BBDF-94F59BA0BE24}" type="slidenum">
              <a:rPr lang="es-ES" smtClean="0"/>
              <a:pPr/>
              <a:t>8</a:t>
            </a:fld>
            <a:endParaRPr lang="es-ES" dirty="0"/>
          </a:p>
        </p:txBody>
      </p:sp>
      <p:sp>
        <p:nvSpPr>
          <p:cNvPr id="7" name="6 Botón de acción: Comienzo">
            <a:hlinkClick r:id="" action="ppaction://hlinkshowjump?jump=firstslide" highlightClick="1"/>
          </p:cNvPr>
          <p:cNvSpPr/>
          <p:nvPr/>
        </p:nvSpPr>
        <p:spPr>
          <a:xfrm>
            <a:off x="11532973" y="6450227"/>
            <a:ext cx="420130" cy="247135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1001</TotalTime>
  <Words>230</Words>
  <Application>Microsoft Office PowerPoint</Application>
  <PresentationFormat>Pantalla panoràmica</PresentationFormat>
  <Paragraphs>50</Paragraphs>
  <Slides>8</Slides>
  <Notes>0</Notes>
  <HiddenSlides>0</HiddenSlides>
  <MMClips>1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Trebuchet MS</vt:lpstr>
      <vt:lpstr>Berlín</vt:lpstr>
      <vt:lpstr>XUPITEO COCTELERIA.</vt:lpstr>
      <vt:lpstr>DADES D’INTERES:</vt:lpstr>
      <vt:lpstr>ORGANIGRAMA:</vt:lpstr>
      <vt:lpstr>DOCUMENTS:</vt:lpstr>
      <vt:lpstr>MISIÓ, VISIÓ I VALORS:</vt:lpstr>
      <vt:lpstr>PREVISIÓ DE VENDES:</vt:lpstr>
      <vt:lpstr>ELABORACIÓ D’UN BON MOJITO!!!</vt:lpstr>
      <vt:lpstr>MOLTES GRÀCIES PER LA VOSTRA ATENCIÓ!!!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XUPITEO COCTELERIA</dc:title>
  <dc:creator>Arnau Català</dc:creator>
  <cp:lastModifiedBy>Montserrat Cabré</cp:lastModifiedBy>
  <cp:revision>54</cp:revision>
  <dcterms:created xsi:type="dcterms:W3CDTF">2023-01-08T17:05:23Z</dcterms:created>
  <dcterms:modified xsi:type="dcterms:W3CDTF">2023-01-13T22:51:34Z</dcterms:modified>
</cp:coreProperties>
</file>